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2857500" cx="7858125"/>
  <p:notesSz cx="6858000" cy="9144000"/>
  <p:embeddedFontLst>
    <p:embeddedFont>
      <p:font typeface="Tahom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900">
          <p15:clr>
            <a:srgbClr val="A4A3A4"/>
          </p15:clr>
        </p15:guide>
        <p15:guide id="2" pos="24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900" orient="horz"/>
        <p:guide pos="2475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Tahoma-regular.fntdata"/><Relationship Id="rId8" Type="http://schemas.openxmlformats.org/officeDocument/2006/relationships/font" Target="fonts/Tahom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-1285559" y="685800"/>
            <a:ext cx="942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-1285559" y="685800"/>
            <a:ext cx="942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7874" y="413653"/>
            <a:ext cx="7322400" cy="1140300"/>
          </a:xfrm>
          <a:prstGeom prst="rect">
            <a:avLst/>
          </a:prstGeom>
        </p:spPr>
        <p:txBody>
          <a:bodyPr anchorCtr="0" anchor="b" bIns="77950" lIns="77950" spcFirstLastPara="1" rIns="77950" wrap="square" tIns="779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7867" y="1574514"/>
            <a:ext cx="7322400" cy="4404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7867" y="614514"/>
            <a:ext cx="7322400" cy="1090800"/>
          </a:xfrm>
          <a:prstGeom prst="rect">
            <a:avLst/>
          </a:prstGeom>
        </p:spPr>
        <p:txBody>
          <a:bodyPr anchorCtr="0" anchor="b" bIns="77950" lIns="77950" spcFirstLastPara="1" rIns="77950" wrap="square" tIns="779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7867" y="1751236"/>
            <a:ext cx="7322400" cy="7227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indent="-330200" lvl="0" marL="4572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04800" lvl="1" marL="914400" algn="ctr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 algn="ctr">
              <a:spcBef>
                <a:spcPts val="140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 algn="ctr">
              <a:spcBef>
                <a:spcPts val="140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 algn="ctr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 algn="ctr">
              <a:spcBef>
                <a:spcPts val="140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 algn="ctr">
              <a:spcBef>
                <a:spcPts val="140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 algn="ctr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 algn="ctr">
              <a:spcBef>
                <a:spcPts val="1400"/>
              </a:spcBef>
              <a:spcAft>
                <a:spcPts val="1400"/>
              </a:spcAft>
              <a:buSzPts val="12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7867" y="1194917"/>
            <a:ext cx="7322400" cy="467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1pPr>
            <a:lvl2pPr lvl="1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2pPr>
            <a:lvl3pPr lvl="2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3pPr>
            <a:lvl4pPr lvl="3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4pPr>
            <a:lvl5pPr lvl="4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5pPr>
            <a:lvl6pPr lvl="5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6pPr>
            <a:lvl7pPr lvl="6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7pPr>
            <a:lvl8pPr lvl="7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8pPr>
            <a:lvl9pPr lvl="8" algn="ctr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7867" y="247236"/>
            <a:ext cx="7322400" cy="3183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7867" y="640264"/>
            <a:ext cx="7322400" cy="18981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04800" lvl="1" marL="914400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>
              <a:spcBef>
                <a:spcPts val="140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>
              <a:spcBef>
                <a:spcPts val="140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>
              <a:spcBef>
                <a:spcPts val="140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>
              <a:spcBef>
                <a:spcPts val="140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>
              <a:spcBef>
                <a:spcPts val="1400"/>
              </a:spcBef>
              <a:spcAft>
                <a:spcPts val="1400"/>
              </a:spcAft>
              <a:buSzPts val="12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7867" y="247236"/>
            <a:ext cx="7322400" cy="3183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7867" y="640264"/>
            <a:ext cx="3437400" cy="18981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292100" lvl="1" marL="9144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>
              <a:spcBef>
                <a:spcPts val="140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>
              <a:spcBef>
                <a:spcPts val="140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>
              <a:spcBef>
                <a:spcPts val="140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>
              <a:spcBef>
                <a:spcPts val="140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>
              <a:spcBef>
                <a:spcPts val="1400"/>
              </a:spcBef>
              <a:spcAft>
                <a:spcPts val="1400"/>
              </a:spcAft>
              <a:buSzPts val="1000"/>
              <a:buChar char="■"/>
              <a:defRPr sz="10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52844" y="640264"/>
            <a:ext cx="3437400" cy="18981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292100" lvl="1" marL="9144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>
              <a:spcBef>
                <a:spcPts val="140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>
              <a:spcBef>
                <a:spcPts val="140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>
              <a:spcBef>
                <a:spcPts val="140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>
              <a:spcBef>
                <a:spcPts val="140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>
              <a:spcBef>
                <a:spcPts val="1400"/>
              </a:spcBef>
              <a:spcAft>
                <a:spcPts val="1400"/>
              </a:spcAft>
              <a:buSzPts val="1000"/>
              <a:buChar char="■"/>
              <a:defRPr sz="10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7867" y="247236"/>
            <a:ext cx="7322400" cy="3183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7867" y="308667"/>
            <a:ext cx="2413200" cy="419700"/>
          </a:xfrm>
          <a:prstGeom prst="rect">
            <a:avLst/>
          </a:prstGeom>
        </p:spPr>
        <p:txBody>
          <a:bodyPr anchorCtr="0" anchor="b" bIns="77950" lIns="77950" spcFirstLastPara="1" rIns="77950" wrap="square" tIns="779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7867" y="772000"/>
            <a:ext cx="2413200" cy="17664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indent="-292100" lvl="0" marL="4572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1pPr>
            <a:lvl2pPr indent="-292100" lvl="1" marL="9144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>
              <a:spcBef>
                <a:spcPts val="140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>
              <a:spcBef>
                <a:spcPts val="140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>
              <a:spcBef>
                <a:spcPts val="140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>
              <a:spcBef>
                <a:spcPts val="140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>
              <a:spcBef>
                <a:spcPts val="140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>
              <a:spcBef>
                <a:spcPts val="1400"/>
              </a:spcBef>
              <a:spcAft>
                <a:spcPts val="1400"/>
              </a:spcAft>
              <a:buSzPts val="1000"/>
              <a:buChar char="■"/>
              <a:defRPr sz="10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21309" y="250083"/>
            <a:ext cx="5472300" cy="22728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1pPr>
            <a:lvl2pPr lvl="1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2pPr>
            <a:lvl3pPr lvl="2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3pPr>
            <a:lvl4pPr lvl="3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4pPr>
            <a:lvl5pPr lvl="4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5pPr>
            <a:lvl6pPr lvl="5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6pPr>
            <a:lvl7pPr lvl="6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7pPr>
            <a:lvl8pPr lvl="7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8pPr>
            <a:lvl9pPr lvl="8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929063" y="-69"/>
            <a:ext cx="3929100" cy="2857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77950" lIns="77950" spcFirstLastPara="1" rIns="77950" wrap="square" tIns="779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8164" y="685097"/>
            <a:ext cx="3476100" cy="823500"/>
          </a:xfrm>
          <a:prstGeom prst="rect">
            <a:avLst/>
          </a:prstGeom>
        </p:spPr>
        <p:txBody>
          <a:bodyPr anchorCtr="0" anchor="b" bIns="77950" lIns="77950" spcFirstLastPara="1" rIns="77950" wrap="square" tIns="779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8164" y="1557264"/>
            <a:ext cx="3476100" cy="686100"/>
          </a:xfrm>
          <a:prstGeom prst="rect">
            <a:avLst/>
          </a:prstGeom>
        </p:spPr>
        <p:txBody>
          <a:bodyPr anchorCtr="0" anchor="t" bIns="77950" lIns="77950" spcFirstLastPara="1" rIns="77950" wrap="square" tIns="779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244883" y="402264"/>
            <a:ext cx="3297600" cy="20529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04800" lvl="1" marL="914400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>
              <a:spcBef>
                <a:spcPts val="140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>
              <a:spcBef>
                <a:spcPts val="140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>
              <a:spcBef>
                <a:spcPts val="140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>
              <a:spcBef>
                <a:spcPts val="140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>
              <a:spcBef>
                <a:spcPts val="140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>
              <a:spcBef>
                <a:spcPts val="1400"/>
              </a:spcBef>
              <a:spcAft>
                <a:spcPts val="1400"/>
              </a:spcAft>
              <a:buSzPts val="12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7867" y="2350319"/>
            <a:ext cx="5155200" cy="3363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</p:spPr>
        <p:txBody>
          <a:bodyPr anchorCtr="0" anchor="ctr" bIns="77950" lIns="77950" spcFirstLastPara="1" rIns="77950" wrap="square" tIns="779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7867" y="247236"/>
            <a:ext cx="7322400" cy="318300"/>
          </a:xfrm>
          <a:prstGeom prst="rect">
            <a:avLst/>
          </a:prstGeom>
          <a:noFill/>
          <a:ln>
            <a:noFill/>
          </a:ln>
        </p:spPr>
        <p:txBody>
          <a:bodyPr anchorCtr="0" anchor="t" bIns="77950" lIns="77950" spcFirstLastPara="1" rIns="77950" wrap="square" tIns="779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7867" y="640264"/>
            <a:ext cx="7322400" cy="1898100"/>
          </a:xfrm>
          <a:prstGeom prst="rect">
            <a:avLst/>
          </a:prstGeom>
          <a:noFill/>
          <a:ln>
            <a:noFill/>
          </a:ln>
        </p:spPr>
        <p:txBody>
          <a:bodyPr anchorCtr="0" anchor="t" bIns="77950" lIns="77950" spcFirstLastPara="1" rIns="77950" wrap="square" tIns="77950">
            <a:noAutofit/>
          </a:bodyPr>
          <a:lstStyle>
            <a:lvl1pPr indent="-3302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1pPr>
            <a:lvl2pPr indent="-304800" lvl="1" marL="91440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</a:defRPr>
            </a:lvl2pPr>
            <a:lvl3pPr indent="-304800" lvl="2" marL="137160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</a:defRPr>
            </a:lvl3pPr>
            <a:lvl4pPr indent="-304800" lvl="3" marL="182880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2"/>
              </a:buClr>
              <a:buSzPts val="1200"/>
              <a:buChar char="●"/>
              <a:defRPr sz="1200">
                <a:solidFill>
                  <a:schemeClr val="dk2"/>
                </a:solidFill>
              </a:defRPr>
            </a:lvl4pPr>
            <a:lvl5pPr indent="-304800" lvl="4" marL="228600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</a:defRPr>
            </a:lvl5pPr>
            <a:lvl6pPr indent="-304800" lvl="5" marL="274320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</a:defRPr>
            </a:lvl6pPr>
            <a:lvl7pPr indent="-304800" lvl="6" marL="320040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2"/>
              </a:buClr>
              <a:buSzPts val="1200"/>
              <a:buChar char="●"/>
              <a:defRPr sz="1200">
                <a:solidFill>
                  <a:schemeClr val="dk2"/>
                </a:solidFill>
              </a:defRPr>
            </a:lvl7pPr>
            <a:lvl8pPr indent="-304800" lvl="7" marL="365760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</a:defRPr>
            </a:lvl8pPr>
            <a:lvl9pPr indent="-304800" lvl="8" marL="4114800">
              <a:lnSpc>
                <a:spcPct val="115000"/>
              </a:lnSpc>
              <a:spcBef>
                <a:spcPts val="1400"/>
              </a:spcBef>
              <a:spcAft>
                <a:spcPts val="140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81018" y="2590676"/>
            <a:ext cx="471600" cy="21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7950" lIns="77950" spcFirstLastPara="1" rIns="77950" wrap="square" tIns="77950">
            <a:noAutofit/>
          </a:bodyPr>
          <a:lstStyle>
            <a:lvl1pPr lvl="0" algn="r">
              <a:buNone/>
              <a:defRPr sz="800">
                <a:solidFill>
                  <a:schemeClr val="dk2"/>
                </a:solidFill>
              </a:defRPr>
            </a:lvl1pPr>
            <a:lvl2pPr lvl="1" algn="r">
              <a:buNone/>
              <a:defRPr sz="800">
                <a:solidFill>
                  <a:schemeClr val="dk2"/>
                </a:solidFill>
              </a:defRPr>
            </a:lvl2pPr>
            <a:lvl3pPr lvl="2" algn="r">
              <a:buNone/>
              <a:defRPr sz="800">
                <a:solidFill>
                  <a:schemeClr val="dk2"/>
                </a:solidFill>
              </a:defRPr>
            </a:lvl3pPr>
            <a:lvl4pPr lvl="3" algn="r">
              <a:buNone/>
              <a:defRPr sz="800">
                <a:solidFill>
                  <a:schemeClr val="dk2"/>
                </a:solidFill>
              </a:defRPr>
            </a:lvl4pPr>
            <a:lvl5pPr lvl="4" algn="r">
              <a:buNone/>
              <a:defRPr sz="800">
                <a:solidFill>
                  <a:schemeClr val="dk2"/>
                </a:solidFill>
              </a:defRPr>
            </a:lvl5pPr>
            <a:lvl6pPr lvl="5" algn="r">
              <a:buNone/>
              <a:defRPr sz="800">
                <a:solidFill>
                  <a:schemeClr val="dk2"/>
                </a:solidFill>
              </a:defRPr>
            </a:lvl6pPr>
            <a:lvl7pPr lvl="6" algn="r">
              <a:buNone/>
              <a:defRPr sz="800">
                <a:solidFill>
                  <a:schemeClr val="dk2"/>
                </a:solidFill>
              </a:defRPr>
            </a:lvl7pPr>
            <a:lvl8pPr lvl="7" algn="r">
              <a:buNone/>
              <a:defRPr sz="800">
                <a:solidFill>
                  <a:schemeClr val="dk2"/>
                </a:solidFill>
              </a:defRPr>
            </a:lvl8pPr>
            <a:lvl9pPr lvl="8" algn="r">
              <a:buNone/>
              <a:defRPr sz="8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7858125" cy="28575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5932350" y="1025106"/>
            <a:ext cx="18273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55025" lIns="55025" spcFirstLastPara="1" rIns="55025" wrap="square" tIns="55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" sz="43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30</a:t>
            </a:r>
            <a:r>
              <a:rPr lang="no" sz="43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%</a:t>
            </a:r>
            <a:endParaRPr sz="4300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5038437" y="1827035"/>
            <a:ext cx="3060900" cy="267600"/>
          </a:xfrm>
          <a:prstGeom prst="rect">
            <a:avLst/>
          </a:prstGeom>
          <a:noFill/>
          <a:ln>
            <a:noFill/>
          </a:ln>
        </p:spPr>
        <p:txBody>
          <a:bodyPr anchorCtr="0" anchor="t" bIns="55025" lIns="55025" spcFirstLastPara="1" rIns="55025" wrap="square" tIns="55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o" sz="1100">
                <a:solidFill>
                  <a:srgbClr val="151515"/>
                </a:solidFill>
                <a:latin typeface="Tahoma"/>
                <a:ea typeface="Tahoma"/>
                <a:cs typeface="Tahoma"/>
                <a:sym typeface="Tahoma"/>
              </a:rPr>
              <a:t>Pilkington</a:t>
            </a:r>
            <a:r>
              <a:rPr b="1" lang="no" sz="1100">
                <a:solidFill>
                  <a:srgbClr val="151515"/>
                </a:solidFill>
                <a:latin typeface="Tahoma"/>
                <a:ea typeface="Tahoma"/>
                <a:cs typeface="Tahoma"/>
                <a:sym typeface="Tahoma"/>
              </a:rPr>
              <a:t> Produktnavn™</a:t>
            </a:r>
            <a:endParaRPr b="1" sz="1100">
              <a:solidFill>
                <a:srgbClr val="151515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65685" y="144992"/>
            <a:ext cx="55395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55025" lIns="55025" spcFirstLastPara="1" rIns="55025" wrap="square" tIns="55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" sz="2400">
                <a:solidFill>
                  <a:srgbClr val="5BC4BE"/>
                </a:solidFill>
                <a:latin typeface="Tahoma"/>
                <a:ea typeface="Tahoma"/>
                <a:cs typeface="Tahoma"/>
                <a:sym typeface="Tahoma"/>
              </a:rPr>
              <a:t>KAMPANJE: </a:t>
            </a:r>
            <a:r>
              <a:rPr lang="no" sz="2400">
                <a:solidFill>
                  <a:srgbClr val="5BC4BE"/>
                </a:solidFill>
                <a:latin typeface="Tahoma"/>
                <a:ea typeface="Tahoma"/>
                <a:cs typeface="Tahoma"/>
                <a:sym typeface="Tahoma"/>
              </a:rPr>
              <a:t>VINDUER</a:t>
            </a:r>
            <a:endParaRPr sz="2400">
              <a:solidFill>
                <a:srgbClr val="5BC4BE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