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857500" cx="7858125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0">
          <p15:clr>
            <a:srgbClr val="A4A3A4"/>
          </p15:clr>
        </p15:guide>
        <p15:guide id="2" pos="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0" orient="horz"/>
        <p:guide pos="24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7874" y="413653"/>
            <a:ext cx="7322400" cy="11403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867" y="1574514"/>
            <a:ext cx="7322400" cy="440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7867" y="614514"/>
            <a:ext cx="7322400" cy="10908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7867" y="1751236"/>
            <a:ext cx="7322400" cy="7227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7867" y="1194917"/>
            <a:ext cx="7322400" cy="467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7867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52844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7867" y="308667"/>
            <a:ext cx="2413200" cy="4197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7867" y="772000"/>
            <a:ext cx="2413200" cy="1766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1309" y="250083"/>
            <a:ext cx="5472300" cy="22728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29063" y="-69"/>
            <a:ext cx="3929100" cy="285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8164" y="685097"/>
            <a:ext cx="3476100" cy="8235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8164" y="1557264"/>
            <a:ext cx="3476100" cy="686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44883" y="402264"/>
            <a:ext cx="3297600" cy="20529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7867" y="2350319"/>
            <a:ext cx="5155200" cy="3363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858125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932350" y="872706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43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38437" y="182703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11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5685" y="144992"/>
            <a:ext cx="55395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PUNKTERT GLASS</a:t>
            </a:r>
            <a:endParaRPr sz="2400">
              <a:solidFill>
                <a:srgbClr val="5BC4BE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