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8727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85" y="144992"/>
            <a:ext cx="55395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KJØKKEN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