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240000" cx="3600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20">
          <p15:clr>
            <a:srgbClr val="A4A3A4"/>
          </p15:clr>
        </p15:guide>
        <p15:guide id="2" pos="11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20" orient="horz"/>
        <p:guide pos="113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14" y="685800"/>
            <a:ext cx="3810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524314" y="685800"/>
            <a:ext cx="3810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22720" y="469024"/>
            <a:ext cx="3354600" cy="12930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22717" y="1785276"/>
            <a:ext cx="3354600" cy="499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22717" y="696772"/>
            <a:ext cx="3354600" cy="12369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22717" y="1985654"/>
            <a:ext cx="3354600" cy="8193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 algn="ctr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 algn="ctr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 algn="ctr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 algn="ctr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 algn="ctr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22717" y="1354866"/>
            <a:ext cx="3354600" cy="5304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22717" y="725969"/>
            <a:ext cx="33546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22717" y="725969"/>
            <a:ext cx="15747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902520" y="725969"/>
            <a:ext cx="15747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22717" y="349984"/>
            <a:ext cx="1105500" cy="4761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22717" y="875339"/>
            <a:ext cx="1105500" cy="20028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93012" y="283559"/>
            <a:ext cx="2507100" cy="25770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00000" y="-79"/>
            <a:ext cx="1800000" cy="32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3200" lIns="43200" spcFirstLastPara="1" rIns="43200" wrap="square" tIns="4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04528" y="776803"/>
            <a:ext cx="1592700" cy="9336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04528" y="1765717"/>
            <a:ext cx="1592700" cy="777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944685" y="456110"/>
            <a:ext cx="1510500" cy="23277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22717" y="2664929"/>
            <a:ext cx="2361600" cy="3813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2717" y="725969"/>
            <a:ext cx="3354600" cy="21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1pPr>
            <a:lvl2pPr indent="-273050" lvl="1" marL="9144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2pPr>
            <a:lvl3pPr indent="-273050" lvl="2" marL="13716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3pPr>
            <a:lvl4pPr indent="-273050" lvl="3" marL="18288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4pPr>
            <a:lvl5pPr indent="-273050" lvl="4" marL="22860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5pPr>
            <a:lvl6pPr indent="-273050" lvl="5" marL="27432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6pPr>
            <a:lvl7pPr indent="-273050" lvl="6" marL="32004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7pPr>
            <a:lvl8pPr indent="-273050" lvl="7" marL="36576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8pPr>
            <a:lvl9pPr indent="-273050" lvl="8" marL="411480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00" lIns="43200" spcFirstLastPara="1" rIns="43200" wrap="square" tIns="43200">
            <a:noAutofit/>
          </a:bodyPr>
          <a:lstStyle>
            <a:lvl1pPr lvl="0" algn="r">
              <a:buNone/>
              <a:defRPr sz="500">
                <a:solidFill>
                  <a:schemeClr val="dk2"/>
                </a:solidFill>
              </a:defRPr>
            </a:lvl1pPr>
            <a:lvl2pPr lvl="1" algn="r">
              <a:buNone/>
              <a:defRPr sz="500">
                <a:solidFill>
                  <a:schemeClr val="dk2"/>
                </a:solidFill>
              </a:defRPr>
            </a:lvl2pPr>
            <a:lvl3pPr lvl="2" algn="r">
              <a:buNone/>
              <a:defRPr sz="500">
                <a:solidFill>
                  <a:schemeClr val="dk2"/>
                </a:solidFill>
              </a:defRPr>
            </a:lvl3pPr>
            <a:lvl4pPr lvl="3" algn="r">
              <a:buNone/>
              <a:defRPr sz="500">
                <a:solidFill>
                  <a:schemeClr val="dk2"/>
                </a:solidFill>
              </a:defRPr>
            </a:lvl4pPr>
            <a:lvl5pPr lvl="4" algn="r">
              <a:buNone/>
              <a:defRPr sz="500">
                <a:solidFill>
                  <a:schemeClr val="dk2"/>
                </a:solidFill>
              </a:defRPr>
            </a:lvl5pPr>
            <a:lvl6pPr lvl="5" algn="r">
              <a:buNone/>
              <a:defRPr sz="500">
                <a:solidFill>
                  <a:schemeClr val="dk2"/>
                </a:solidFill>
              </a:defRPr>
            </a:lvl6pPr>
            <a:lvl7pPr lvl="6" algn="r">
              <a:buNone/>
              <a:defRPr sz="500">
                <a:solidFill>
                  <a:schemeClr val="dk2"/>
                </a:solidFill>
              </a:defRPr>
            </a:lvl7pPr>
            <a:lvl8pPr lvl="7" algn="r">
              <a:buNone/>
              <a:defRPr sz="500">
                <a:solidFill>
                  <a:schemeClr val="dk2"/>
                </a:solidFill>
              </a:defRPr>
            </a:lvl8pPr>
            <a:lvl9pPr lvl="8" algn="r">
              <a:buNone/>
              <a:defRPr sz="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3600000" cy="323168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0" y="0"/>
            <a:ext cx="22146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KAMPANJE: </a:t>
            </a:r>
            <a:r>
              <a:rPr lang="en"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SPEIL</a:t>
            </a:r>
            <a:endParaRPr sz="12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255550" y="1413468"/>
            <a:ext cx="18273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30</a:t>
            </a:r>
            <a:r>
              <a:rPr lang="en" sz="3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%</a:t>
            </a:r>
            <a:endParaRPr sz="36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69562" y="2084185"/>
            <a:ext cx="3060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Pilkington</a:t>
            </a:r>
            <a:r>
              <a:rPr b="1" lang="en" sz="9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 Produktnavn™</a:t>
            </a:r>
            <a:endParaRPr b="1" sz="900">
              <a:solidFill>
                <a:srgbClr val="151515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0" y="404825"/>
            <a:ext cx="22146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Tahoma"/>
                <a:ea typeface="Tahoma"/>
                <a:cs typeface="Tahoma"/>
                <a:sym typeface="Tahoma"/>
              </a:rPr>
              <a:t>Navn på bedrift</a:t>
            </a:r>
            <a:br>
              <a:rPr b="1" lang="en" sz="700">
                <a:latin typeface="Tahoma"/>
                <a:ea typeface="Tahoma"/>
                <a:cs typeface="Tahoma"/>
                <a:sym typeface="Tahoma"/>
              </a:rPr>
            </a:br>
            <a:r>
              <a:rPr lang="en" sz="700">
                <a:latin typeface="Tahoma"/>
                <a:ea typeface="Tahoma"/>
                <a:cs typeface="Tahoma"/>
                <a:sym typeface="Tahoma"/>
              </a:rPr>
              <a:t>Addresse</a:t>
            </a:r>
            <a:endParaRPr sz="7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Tahoma"/>
                <a:ea typeface="Tahoma"/>
                <a:cs typeface="Tahoma"/>
                <a:sym typeface="Tahoma"/>
              </a:rPr>
              <a:t>Postnummer By</a:t>
            </a:r>
            <a:endParaRPr sz="7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214600" y="404825"/>
            <a:ext cx="13854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Tahoma"/>
                <a:ea typeface="Tahoma"/>
                <a:cs typeface="Tahoma"/>
                <a:sym typeface="Tahoma"/>
              </a:rPr>
              <a:t>Tlf: Telefonnummer</a:t>
            </a:r>
            <a:br>
              <a:rPr b="1" lang="en" sz="700">
                <a:latin typeface="Tahoma"/>
                <a:ea typeface="Tahoma"/>
                <a:cs typeface="Tahoma"/>
                <a:sym typeface="Tahoma"/>
              </a:rPr>
            </a:br>
            <a:endParaRPr sz="7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Tahoma"/>
                <a:ea typeface="Tahoma"/>
                <a:cs typeface="Tahoma"/>
                <a:sym typeface="Tahoma"/>
              </a:rPr>
              <a:t>Annen informasjon du ønsker</a:t>
            </a:r>
            <a:endParaRPr sz="7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