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" cx="3600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 pos="113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2720" y="469024"/>
            <a:ext cx="3354600" cy="12930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2717" y="1785276"/>
            <a:ext cx="3354600" cy="499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2717" y="696772"/>
            <a:ext cx="3354600" cy="12369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2717" y="1985654"/>
            <a:ext cx="3354600" cy="8193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2717" y="1354866"/>
            <a:ext cx="3354600" cy="5304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2717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02520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2717" y="349984"/>
            <a:ext cx="1105500" cy="4761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2717" y="875339"/>
            <a:ext cx="1105500" cy="20028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3012" y="283559"/>
            <a:ext cx="2507100" cy="25770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79"/>
            <a:ext cx="1800000" cy="3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4528" y="776803"/>
            <a:ext cx="1592700" cy="9336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4528" y="1765717"/>
            <a:ext cx="1592700" cy="777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44685" y="456110"/>
            <a:ext cx="1510500" cy="23277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2717" y="2664929"/>
            <a:ext cx="2361600" cy="3813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600000" cy="323168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2356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en" sz="9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SELVRENSENDE GLASS</a:t>
            </a:r>
            <a:r>
              <a:rPr b="1" lang="en" sz="1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11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55550" y="1413468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36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9562" y="208418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9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04825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Navn på bedrift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r>
              <a:rPr lang="en" sz="700">
                <a:latin typeface="Tahoma"/>
                <a:ea typeface="Tahoma"/>
                <a:cs typeface="Tahoma"/>
                <a:sym typeface="Tahoma"/>
              </a:rPr>
              <a:t>Addresse</a:t>
            </a: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Postnummer By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214600" y="404825"/>
            <a:ext cx="13854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Tlf: Telefonnummer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Annen informasjon du ønsker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