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287000" cx="10287000"/>
  <p:notesSz cx="6858000" cy="91440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Anne-Charlotte Braastad"/>
  <p:cmAuthor clrIdx="1" id="1" initials="" lastIdx="1" name="Fredrik Lun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1-27T14:31:15.437">
    <p:pos x="6000" y="0"/>
    <p:text>Snygt :-)</p:text>
  </p:cm>
  <p:cm authorId="1" idx="1" dt="2019-11-27T10:15:50.068">
    <p:pos x="6000" y="0"/>
    <p:text>_Marked as resolved_</p:text>
  </p:cm>
  <p:cm authorId="0" idx="2" dt="2019-11-27T14:31:15.437">
    <p:pos x="6000" y="0"/>
    <p:text>_Re-opened_
Hei, nå synes jeg fargen ble bra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0375" y="6952700"/>
            <a:ext cx="2392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7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3325" y="8157275"/>
            <a:ext cx="400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Pilkington</a:t>
            </a:r>
            <a:r>
              <a:rPr b="1"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 Produktnavn™</a:t>
            </a:r>
            <a:endParaRPr b="1" sz="1800">
              <a:solidFill>
                <a:srgbClr val="15151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4675" y="76200"/>
            <a:ext cx="7251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KAMPANJE: </a:t>
            </a:r>
            <a:r>
              <a:rPr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VINDUER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475" y="104650"/>
            <a:ext cx="2272725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