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0287000"/>
  <p:notesSz cx="6858000" cy="9144000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50375" y="6952700"/>
            <a:ext cx="2392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  <a:r>
              <a:rPr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7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3325" y="8157275"/>
            <a:ext cx="40071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Pilkington</a:t>
            </a:r>
            <a:r>
              <a:rPr b="1"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 Produktnavn™</a:t>
            </a:r>
            <a:endParaRPr b="1" sz="1800">
              <a:solidFill>
                <a:srgbClr val="15151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4675" y="76200"/>
            <a:ext cx="7251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KAMPANJE: </a:t>
            </a:r>
            <a:r>
              <a:rPr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SELVRENSENDE GLASS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475" y="104650"/>
            <a:ext cx="2272725" cy="5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