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287000" cx="10287000"/>
  <p:notesSz cx="6858000" cy="9144000"/>
  <p:embeddedFontLst>
    <p:embeddedFont>
      <p:font typeface="Tahom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32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ahoma-regular.fntdata"/><Relationship Id="rId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50663" y="2212250"/>
            <a:ext cx="9585600" cy="39270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50663" y="6304450"/>
            <a:ext cx="9585600" cy="26016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93700" lvl="0" marL="457200" algn="ctr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ctr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ctr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ctr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ctr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ctr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ctr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50663" y="4301700"/>
            <a:ext cx="9585600" cy="16836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50663" y="2304950"/>
            <a:ext cx="45000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436450" y="2304950"/>
            <a:ext cx="4500000" cy="6832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50663" y="1111200"/>
            <a:ext cx="3159000" cy="15114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50663" y="2779200"/>
            <a:ext cx="3159000" cy="63588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>
              <a:spcBef>
                <a:spcPts val="23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>
              <a:spcBef>
                <a:spcPts val="23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>
              <a:spcBef>
                <a:spcPts val="23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>
              <a:spcBef>
                <a:spcPts val="2300"/>
              </a:spcBef>
              <a:spcAft>
                <a:spcPts val="23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51531" y="900300"/>
            <a:ext cx="7163700" cy="81816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250"/>
            <a:ext cx="51435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9525" lIns="129525" spcFirstLastPara="1" rIns="129525" wrap="square" tIns="129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8688" y="2466350"/>
            <a:ext cx="4550700" cy="2964600"/>
          </a:xfrm>
          <a:prstGeom prst="rect">
            <a:avLst/>
          </a:prstGeom>
        </p:spPr>
        <p:txBody>
          <a:bodyPr anchorCtr="0" anchor="b" bIns="129525" lIns="129525" spcFirstLastPara="1" rIns="129525" wrap="square" tIns="1295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8688" y="5606150"/>
            <a:ext cx="4550700" cy="2470200"/>
          </a:xfrm>
          <a:prstGeom prst="rect">
            <a:avLst/>
          </a:prstGeom>
        </p:spPr>
        <p:txBody>
          <a:bodyPr anchorCtr="0" anchor="t" bIns="129525" lIns="129525" spcFirstLastPara="1" rIns="129525" wrap="square" tIns="1295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556938" y="1448150"/>
            <a:ext cx="4316700" cy="7390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indent="-355600" lvl="1" marL="9144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23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23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23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2300"/>
              </a:spcBef>
              <a:spcAft>
                <a:spcPts val="23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50663" y="8461150"/>
            <a:ext cx="6748800" cy="1210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Autofit/>
          </a:bodyPr>
          <a:lstStyle>
            <a:lvl1pPr indent="-393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●"/>
              <a:defRPr sz="2600">
                <a:solidFill>
                  <a:schemeClr val="dk2"/>
                </a:solidFill>
              </a:defRPr>
            </a:lvl1pPr>
            <a:lvl2pPr indent="-355600" lvl="1" marL="9144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indent="-355600" lvl="2" marL="1371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indent="-355600" lvl="3" marL="18288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indent="-355600" lvl="4" marL="22860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indent="-355600" lvl="5" marL="27432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indent="-355600" lvl="6" marL="32004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indent="-355600" lvl="7" marL="365760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indent="-355600" lvl="8" marL="4114800">
              <a:lnSpc>
                <a:spcPct val="115000"/>
              </a:lnSpc>
              <a:spcBef>
                <a:spcPts val="2300"/>
              </a:spcBef>
              <a:spcAft>
                <a:spcPts val="230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450375" y="6952700"/>
            <a:ext cx="23922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7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30</a:t>
            </a:r>
            <a:r>
              <a:rPr lang="no" sz="7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%</a:t>
            </a:r>
            <a:endParaRPr sz="72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23325" y="8157275"/>
            <a:ext cx="4007100" cy="9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rgbClr val="151515"/>
                </a:solidFill>
                <a:latin typeface="Tahoma"/>
                <a:ea typeface="Tahoma"/>
                <a:cs typeface="Tahoma"/>
                <a:sym typeface="Tahoma"/>
              </a:rPr>
              <a:t>Pilkington</a:t>
            </a:r>
            <a:r>
              <a:rPr b="1" lang="no" sz="1800">
                <a:solidFill>
                  <a:srgbClr val="151515"/>
                </a:solidFill>
                <a:latin typeface="Tahoma"/>
                <a:ea typeface="Tahoma"/>
                <a:cs typeface="Tahoma"/>
                <a:sym typeface="Tahoma"/>
              </a:rPr>
              <a:t> Produktnavn™</a:t>
            </a:r>
            <a:endParaRPr b="1" sz="1800">
              <a:solidFill>
                <a:srgbClr val="15151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04675" y="76200"/>
            <a:ext cx="72516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KAMPANJE: </a:t>
            </a:r>
            <a:r>
              <a:rPr lang="no" sz="2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KJØKKEN</a:t>
            </a:r>
            <a:endParaRPr sz="28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0475" y="104650"/>
            <a:ext cx="2272725" cy="5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