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287000" cx="10287000"/>
  <p:notesSz cx="6858000" cy="9144000"/>
  <p:embeddedFontLst>
    <p:embeddedFont>
      <p:font typeface="Tahom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32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ahoma-regular.fntdata"/><Relationship Id="rId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50663" y="2212250"/>
            <a:ext cx="9585600" cy="39270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50663" y="6304450"/>
            <a:ext cx="9585600" cy="26016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93700" lvl="0" marL="4572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ctr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ctr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ctr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ctr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ctr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50663" y="4301700"/>
            <a:ext cx="9585600" cy="16836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50663" y="2304950"/>
            <a:ext cx="45000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436450" y="2304950"/>
            <a:ext cx="45000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50663" y="1111200"/>
            <a:ext cx="3159000" cy="15114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50663" y="2779200"/>
            <a:ext cx="3159000" cy="6358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51531" y="900300"/>
            <a:ext cx="7163700" cy="81816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250"/>
            <a:ext cx="51435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9525" lIns="129525" spcFirstLastPara="1" rIns="129525" wrap="square" tIns="12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8688" y="2466350"/>
            <a:ext cx="4550700" cy="29646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8688" y="5606150"/>
            <a:ext cx="4550700" cy="2470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556938" y="1448150"/>
            <a:ext cx="4316700" cy="7390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50663" y="8461150"/>
            <a:ext cx="6748800" cy="1210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93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1pPr>
            <a:lvl2pPr indent="-355600" lvl="1" marL="9144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15000"/>
              </a:lnSpc>
              <a:spcBef>
                <a:spcPts val="2300"/>
              </a:spcBef>
              <a:spcAft>
                <a:spcPts val="230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450375" y="6952700"/>
            <a:ext cx="23922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7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30</a:t>
            </a:r>
            <a:r>
              <a:rPr lang="no" sz="7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%</a:t>
            </a:r>
            <a:endParaRPr sz="7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23325" y="8157275"/>
            <a:ext cx="4007100" cy="9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rgbClr val="151515"/>
                </a:solidFill>
                <a:latin typeface="Tahoma"/>
                <a:ea typeface="Tahoma"/>
                <a:cs typeface="Tahoma"/>
                <a:sym typeface="Tahoma"/>
              </a:rPr>
              <a:t>Pilkington</a:t>
            </a:r>
            <a:r>
              <a:rPr b="1" lang="no" sz="1800">
                <a:solidFill>
                  <a:srgbClr val="151515"/>
                </a:solidFill>
                <a:latin typeface="Tahoma"/>
                <a:ea typeface="Tahoma"/>
                <a:cs typeface="Tahoma"/>
                <a:sym typeface="Tahoma"/>
              </a:rPr>
              <a:t> Produktnavn™</a:t>
            </a:r>
            <a:endParaRPr b="1" sz="1800">
              <a:solidFill>
                <a:srgbClr val="15151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04675" y="76200"/>
            <a:ext cx="72516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KAMPANJE: </a:t>
            </a:r>
            <a:r>
              <a:rPr lang="no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DUSJ</a:t>
            </a:r>
            <a:endParaRPr sz="2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0475" y="104650"/>
            <a:ext cx="2272725" cy="5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