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6"/>
    <p:sldMasterId id="2147483687" r:id="rId7"/>
  </p:sldMasterIdLst>
  <p:notesMasterIdLst>
    <p:notesMasterId r:id="rId50"/>
  </p:notesMasterIdLst>
  <p:sldIdLst>
    <p:sldId id="259" r:id="rId8"/>
    <p:sldId id="266" r:id="rId9"/>
    <p:sldId id="493" r:id="rId10"/>
    <p:sldId id="270" r:id="rId11"/>
    <p:sldId id="271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72" r:id="rId21"/>
    <p:sldId id="285" r:id="rId22"/>
    <p:sldId id="284" r:id="rId23"/>
    <p:sldId id="283" r:id="rId24"/>
    <p:sldId id="487" r:id="rId25"/>
    <p:sldId id="287" r:id="rId26"/>
    <p:sldId id="286" r:id="rId27"/>
    <p:sldId id="288" r:id="rId28"/>
    <p:sldId id="471" r:id="rId29"/>
    <p:sldId id="472" r:id="rId30"/>
    <p:sldId id="290" r:id="rId31"/>
    <p:sldId id="453" r:id="rId32"/>
    <p:sldId id="488" r:id="rId33"/>
    <p:sldId id="489" r:id="rId34"/>
    <p:sldId id="490" r:id="rId35"/>
    <p:sldId id="491" r:id="rId36"/>
    <p:sldId id="494" r:id="rId37"/>
    <p:sldId id="473" r:id="rId38"/>
    <p:sldId id="474" r:id="rId39"/>
    <p:sldId id="475" r:id="rId40"/>
    <p:sldId id="476" r:id="rId41"/>
    <p:sldId id="477" r:id="rId42"/>
    <p:sldId id="478" r:id="rId43"/>
    <p:sldId id="479" r:id="rId44"/>
    <p:sldId id="480" r:id="rId45"/>
    <p:sldId id="481" r:id="rId46"/>
    <p:sldId id="484" r:id="rId47"/>
    <p:sldId id="485" r:id="rId48"/>
    <p:sldId id="260" r:id="rId49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87C2"/>
    <a:srgbClr val="B5BDDD"/>
    <a:srgbClr val="DBDBDC"/>
    <a:srgbClr val="EEDEE6"/>
    <a:srgbClr val="827F77"/>
    <a:srgbClr val="009D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50" autoAdjust="0"/>
    <p:restoredTop sz="96357" autoAdjust="0"/>
  </p:normalViewPr>
  <p:slideViewPr>
    <p:cSldViewPr snapToGrid="0">
      <p:cViewPr varScale="1">
        <p:scale>
          <a:sx n="94" d="100"/>
          <a:sy n="94" d="100"/>
        </p:scale>
        <p:origin x="147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image" Target="../media/image27.jpeg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image" Target="../media/image27.jpeg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B60FDB-171C-43AE-A8CB-655AF1096386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de-DE"/>
        </a:p>
      </dgm:t>
    </dgm:pt>
    <dgm:pt modelId="{F52844C6-9C77-4800-8010-C88894D35E8F}">
      <dgm:prSet phldrT="[Text]" custT="1"/>
      <dgm:spPr>
        <a:solidFill>
          <a:srgbClr val="827F77">
            <a:alpha val="55000"/>
          </a:srgbClr>
        </a:solidFill>
      </dgm:spPr>
      <dgm:t>
        <a:bodyPr/>
        <a:lstStyle/>
        <a:p>
          <a:r>
            <a:rPr lang="en-GB" sz="1200" noProof="0" dirty="0">
              <a:solidFill>
                <a:schemeClr val="bg1"/>
              </a:solidFill>
            </a:rPr>
            <a:t>Hotels und reception areas</a:t>
          </a:r>
        </a:p>
      </dgm:t>
    </dgm:pt>
    <dgm:pt modelId="{6F34751C-79A2-4AE9-AEAE-27A2E4CAFE9E}" type="parTrans" cxnId="{0D1698EE-13EA-4FB0-B446-1289086969E0}">
      <dgm:prSet/>
      <dgm:spPr/>
      <dgm:t>
        <a:bodyPr/>
        <a:lstStyle/>
        <a:p>
          <a:endParaRPr lang="de-DE"/>
        </a:p>
      </dgm:t>
    </dgm:pt>
    <dgm:pt modelId="{AAC8A88B-F5D3-404E-9D07-FFADBEEADAE0}" type="sibTrans" cxnId="{0D1698EE-13EA-4FB0-B446-1289086969E0}">
      <dgm:prSet/>
      <dgm:spPr/>
      <dgm:t>
        <a:bodyPr/>
        <a:lstStyle/>
        <a:p>
          <a:endParaRPr lang="de-DE"/>
        </a:p>
      </dgm:t>
    </dgm:pt>
    <dgm:pt modelId="{1BCEFD5F-92F8-4CE0-93ED-6A103B9D7D1C}">
      <dgm:prSet phldrT="[Text]" custT="1"/>
      <dgm:spPr>
        <a:solidFill>
          <a:srgbClr val="827F77">
            <a:alpha val="55000"/>
          </a:srgbClr>
        </a:solidFill>
      </dgm:spPr>
      <dgm:t>
        <a:bodyPr/>
        <a:lstStyle/>
        <a:p>
          <a:r>
            <a:rPr lang="en-GB" sz="1200" noProof="0" dirty="0"/>
            <a:t>Retail and changing rooms</a:t>
          </a:r>
        </a:p>
      </dgm:t>
    </dgm:pt>
    <dgm:pt modelId="{5904A468-4BD5-4891-AFF3-4EB619217FAE}" type="parTrans" cxnId="{596F9378-27FE-4F3F-8401-80FDC7207638}">
      <dgm:prSet/>
      <dgm:spPr/>
      <dgm:t>
        <a:bodyPr/>
        <a:lstStyle/>
        <a:p>
          <a:endParaRPr lang="de-DE"/>
        </a:p>
      </dgm:t>
    </dgm:pt>
    <dgm:pt modelId="{6DB63D1A-5B34-400A-9897-D09869150CF4}" type="sibTrans" cxnId="{596F9378-27FE-4F3F-8401-80FDC7207638}">
      <dgm:prSet/>
      <dgm:spPr/>
      <dgm:t>
        <a:bodyPr/>
        <a:lstStyle/>
        <a:p>
          <a:endParaRPr lang="de-DE"/>
        </a:p>
      </dgm:t>
    </dgm:pt>
    <dgm:pt modelId="{34FCDAB9-557B-48F4-9474-E9CDC921FDAD}">
      <dgm:prSet phldrT="[Text]" custT="1"/>
      <dgm:spPr>
        <a:solidFill>
          <a:srgbClr val="827F77">
            <a:alpha val="55000"/>
          </a:srgbClr>
        </a:solidFill>
      </dgm:spPr>
      <dgm:t>
        <a:bodyPr/>
        <a:lstStyle/>
        <a:p>
          <a:r>
            <a:rPr lang="en-GB" sz="1200" noProof="0" dirty="0">
              <a:solidFill>
                <a:schemeClr val="bg1"/>
              </a:solidFill>
            </a:rPr>
            <a:t>Banks</a:t>
          </a:r>
        </a:p>
      </dgm:t>
    </dgm:pt>
    <dgm:pt modelId="{DBEE3C3F-1DE9-4A8A-BD48-560A2EAD2234}" type="parTrans" cxnId="{F29AF288-E30D-4CB8-99E6-29EC55EEA8BA}">
      <dgm:prSet/>
      <dgm:spPr/>
      <dgm:t>
        <a:bodyPr/>
        <a:lstStyle/>
        <a:p>
          <a:endParaRPr lang="de-DE"/>
        </a:p>
      </dgm:t>
    </dgm:pt>
    <dgm:pt modelId="{E914BEA7-1D73-41CF-B2E6-4E5BCE9AD837}" type="sibTrans" cxnId="{F29AF288-E30D-4CB8-99E6-29EC55EEA8BA}">
      <dgm:prSet/>
      <dgm:spPr/>
      <dgm:t>
        <a:bodyPr/>
        <a:lstStyle/>
        <a:p>
          <a:endParaRPr lang="de-DE"/>
        </a:p>
      </dgm:t>
    </dgm:pt>
    <dgm:pt modelId="{3EED6256-2BB1-4022-8DF0-2E76F43C215C}">
      <dgm:prSet phldrT="[Text]" custT="1"/>
      <dgm:spPr>
        <a:solidFill>
          <a:srgbClr val="827F77">
            <a:alpha val="55000"/>
          </a:srgbClr>
        </a:solidFill>
      </dgm:spPr>
      <dgm:t>
        <a:bodyPr/>
        <a:lstStyle/>
        <a:p>
          <a:r>
            <a:rPr lang="en-GB" sz="1200" noProof="0" dirty="0">
              <a:solidFill>
                <a:schemeClr val="bg1"/>
              </a:solidFill>
            </a:rPr>
            <a:t>Fitness studios</a:t>
          </a:r>
        </a:p>
      </dgm:t>
    </dgm:pt>
    <dgm:pt modelId="{CF3D27D9-8428-4E2F-A616-38B649B642AE}" type="parTrans" cxnId="{94DAB0DD-9CD6-4B60-84A0-795EFBE1F0FE}">
      <dgm:prSet/>
      <dgm:spPr/>
      <dgm:t>
        <a:bodyPr/>
        <a:lstStyle/>
        <a:p>
          <a:endParaRPr lang="de-DE"/>
        </a:p>
      </dgm:t>
    </dgm:pt>
    <dgm:pt modelId="{2D93F098-7DBD-45EA-AB11-964AF16FE6E5}" type="sibTrans" cxnId="{94DAB0DD-9CD6-4B60-84A0-795EFBE1F0FE}">
      <dgm:prSet/>
      <dgm:spPr/>
      <dgm:t>
        <a:bodyPr/>
        <a:lstStyle/>
        <a:p>
          <a:endParaRPr lang="de-DE"/>
        </a:p>
      </dgm:t>
    </dgm:pt>
    <dgm:pt modelId="{545CA663-7294-4355-A795-8DC118A53EC1}">
      <dgm:prSet phldrT="[Text]" custT="1"/>
      <dgm:spPr>
        <a:solidFill>
          <a:srgbClr val="827F77">
            <a:alpha val="55000"/>
          </a:srgbClr>
        </a:solidFill>
      </dgm:spPr>
      <dgm:t>
        <a:bodyPr/>
        <a:lstStyle/>
        <a:p>
          <a:r>
            <a:rPr lang="en-GB" sz="1200" noProof="0" dirty="0"/>
            <a:t>Gastronomy</a:t>
          </a:r>
        </a:p>
      </dgm:t>
    </dgm:pt>
    <dgm:pt modelId="{8A4D99E4-E3DC-4AA9-A7AA-F3893D88601A}" type="sibTrans" cxnId="{7FF331D4-6823-4AEC-BEB5-0C50A1946D32}">
      <dgm:prSet/>
      <dgm:spPr/>
      <dgm:t>
        <a:bodyPr/>
        <a:lstStyle/>
        <a:p>
          <a:endParaRPr lang="de-DE"/>
        </a:p>
      </dgm:t>
    </dgm:pt>
    <dgm:pt modelId="{C0415B61-723A-435A-9C10-62D28864BBCF}" type="parTrans" cxnId="{7FF331D4-6823-4AEC-BEB5-0C50A1946D32}">
      <dgm:prSet/>
      <dgm:spPr/>
      <dgm:t>
        <a:bodyPr/>
        <a:lstStyle/>
        <a:p>
          <a:endParaRPr lang="de-DE"/>
        </a:p>
      </dgm:t>
    </dgm:pt>
    <dgm:pt modelId="{4C4202AA-ED26-48C6-9000-5022E9CE1046}">
      <dgm:prSet phldrT="[Text]" custT="1"/>
      <dgm:spPr>
        <a:solidFill>
          <a:srgbClr val="827F77">
            <a:alpha val="55000"/>
          </a:srgbClr>
        </a:solidFill>
      </dgm:spPr>
      <dgm:t>
        <a:bodyPr/>
        <a:lstStyle/>
        <a:p>
          <a:r>
            <a:rPr lang="en-GB" sz="1200" noProof="0" dirty="0">
              <a:solidFill>
                <a:schemeClr val="bg1"/>
              </a:solidFill>
            </a:rPr>
            <a:t>Bathrooms</a:t>
          </a:r>
        </a:p>
      </dgm:t>
    </dgm:pt>
    <dgm:pt modelId="{765FD2FE-5576-4F15-86E0-8C6B2845F908}" type="parTrans" cxnId="{B3B1F9F2-8E64-433B-988D-198EA8C8043E}">
      <dgm:prSet/>
      <dgm:spPr/>
      <dgm:t>
        <a:bodyPr/>
        <a:lstStyle/>
        <a:p>
          <a:endParaRPr lang="en-US"/>
        </a:p>
      </dgm:t>
    </dgm:pt>
    <dgm:pt modelId="{37CD55D5-0477-4A8C-8FD9-D3805C7F553C}" type="sibTrans" cxnId="{B3B1F9F2-8E64-433B-988D-198EA8C8043E}">
      <dgm:prSet/>
      <dgm:spPr/>
      <dgm:t>
        <a:bodyPr/>
        <a:lstStyle/>
        <a:p>
          <a:endParaRPr lang="en-US"/>
        </a:p>
      </dgm:t>
    </dgm:pt>
    <dgm:pt modelId="{ED187280-C052-4297-9C59-5644359D3CD7}" type="pres">
      <dgm:prSet presAssocID="{58B60FDB-171C-43AE-A8CB-655AF1096386}" presName="Name0" presStyleCnt="0">
        <dgm:presLayoutVars>
          <dgm:dir/>
          <dgm:resizeHandles val="exact"/>
        </dgm:presLayoutVars>
      </dgm:prSet>
      <dgm:spPr/>
    </dgm:pt>
    <dgm:pt modelId="{D6F81982-AF0C-4038-AD3A-E3A024028D77}" type="pres">
      <dgm:prSet presAssocID="{F52844C6-9C77-4800-8010-C88894D35E8F}" presName="composite" presStyleCnt="0"/>
      <dgm:spPr/>
    </dgm:pt>
    <dgm:pt modelId="{5CF435F7-0F16-40D6-AC4D-FF8253B7E61D}" type="pres">
      <dgm:prSet presAssocID="{F52844C6-9C77-4800-8010-C88894D35E8F}" presName="rect1" presStyleLbl="bgShp" presStyleIdx="0" presStyleCnt="6" custLinFactNeighborX="400" custLinFactNeighborY="-35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4493D9F2-7B25-4F2E-9F00-0986AA2B9A75}" type="pres">
      <dgm:prSet presAssocID="{F52844C6-9C77-4800-8010-C88894D35E8F}" presName="rect2" presStyleLbl="trBgShp" presStyleIdx="0" presStyleCnt="6">
        <dgm:presLayoutVars>
          <dgm:bulletEnabled val="1"/>
        </dgm:presLayoutVars>
      </dgm:prSet>
      <dgm:spPr/>
    </dgm:pt>
    <dgm:pt modelId="{44F56805-2922-4233-A3F5-98173E509194}" type="pres">
      <dgm:prSet presAssocID="{AAC8A88B-F5D3-404E-9D07-FFADBEEADAE0}" presName="sibTrans" presStyleCnt="0"/>
      <dgm:spPr/>
    </dgm:pt>
    <dgm:pt modelId="{9FF3659B-AC90-468C-B043-838FDB926BDC}" type="pres">
      <dgm:prSet presAssocID="{1BCEFD5F-92F8-4CE0-93ED-6A103B9D7D1C}" presName="composite" presStyleCnt="0"/>
      <dgm:spPr/>
    </dgm:pt>
    <dgm:pt modelId="{398B0612-26A6-4B74-AAD5-68A146935ACA}" type="pres">
      <dgm:prSet presAssocID="{1BCEFD5F-92F8-4CE0-93ED-6A103B9D7D1C}" presName="rect1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AECC3921-44AF-48BB-987F-98C2CCD589E9}" type="pres">
      <dgm:prSet presAssocID="{1BCEFD5F-92F8-4CE0-93ED-6A103B9D7D1C}" presName="rect2" presStyleLbl="trBgShp" presStyleIdx="1" presStyleCnt="6">
        <dgm:presLayoutVars>
          <dgm:bulletEnabled val="1"/>
        </dgm:presLayoutVars>
      </dgm:prSet>
      <dgm:spPr/>
    </dgm:pt>
    <dgm:pt modelId="{EF711C90-67CA-4C17-BD27-D7B6B98F3006}" type="pres">
      <dgm:prSet presAssocID="{6DB63D1A-5B34-400A-9897-D09869150CF4}" presName="sibTrans" presStyleCnt="0"/>
      <dgm:spPr/>
    </dgm:pt>
    <dgm:pt modelId="{7A818CD4-E659-4A2E-A377-9534A0809B12}" type="pres">
      <dgm:prSet presAssocID="{34FCDAB9-557B-48F4-9474-E9CDC921FDAD}" presName="composite" presStyleCnt="0"/>
      <dgm:spPr/>
    </dgm:pt>
    <dgm:pt modelId="{D82A012B-C711-43A5-82FD-464F9000DD7C}" type="pres">
      <dgm:prSet presAssocID="{34FCDAB9-557B-48F4-9474-E9CDC921FDAD}" presName="rect1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D502C67B-0A25-44F9-BCDF-984073185121}" type="pres">
      <dgm:prSet presAssocID="{34FCDAB9-557B-48F4-9474-E9CDC921FDAD}" presName="rect2" presStyleLbl="trBgShp" presStyleIdx="2" presStyleCnt="6">
        <dgm:presLayoutVars>
          <dgm:bulletEnabled val="1"/>
        </dgm:presLayoutVars>
      </dgm:prSet>
      <dgm:spPr/>
    </dgm:pt>
    <dgm:pt modelId="{DE840B6C-8FE3-4D12-ABA1-1ADC67A7089C}" type="pres">
      <dgm:prSet presAssocID="{E914BEA7-1D73-41CF-B2E6-4E5BCE9AD837}" presName="sibTrans" presStyleCnt="0"/>
      <dgm:spPr/>
    </dgm:pt>
    <dgm:pt modelId="{0328F440-0049-43FF-A427-37057A69C666}" type="pres">
      <dgm:prSet presAssocID="{545CA663-7294-4355-A795-8DC118A53EC1}" presName="composite" presStyleCnt="0"/>
      <dgm:spPr/>
    </dgm:pt>
    <dgm:pt modelId="{07DB7A23-630B-479D-9944-72BF92A5C307}" type="pres">
      <dgm:prSet presAssocID="{545CA663-7294-4355-A795-8DC118A53EC1}" presName="rect1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970F5FCE-CB01-4BE6-8957-F3F8EEB92F07}" type="pres">
      <dgm:prSet presAssocID="{545CA663-7294-4355-A795-8DC118A53EC1}" presName="rect2" presStyleLbl="trBgShp" presStyleIdx="3" presStyleCnt="6">
        <dgm:presLayoutVars>
          <dgm:bulletEnabled val="1"/>
        </dgm:presLayoutVars>
      </dgm:prSet>
      <dgm:spPr/>
    </dgm:pt>
    <dgm:pt modelId="{1B66ACDC-1A5E-4D1F-8C36-EF7FC8DD4507}" type="pres">
      <dgm:prSet presAssocID="{8A4D99E4-E3DC-4AA9-A7AA-F3893D88601A}" presName="sibTrans" presStyleCnt="0"/>
      <dgm:spPr/>
    </dgm:pt>
    <dgm:pt modelId="{1E9C9077-32F2-4FD6-88C7-84A26BF48E8D}" type="pres">
      <dgm:prSet presAssocID="{3EED6256-2BB1-4022-8DF0-2E76F43C215C}" presName="composite" presStyleCnt="0"/>
      <dgm:spPr/>
    </dgm:pt>
    <dgm:pt modelId="{A48520D0-9D7C-471D-9332-6A8AF42E793F}" type="pres">
      <dgm:prSet presAssocID="{3EED6256-2BB1-4022-8DF0-2E76F43C215C}" presName="rect1" presStyleLbl="bgShp" presStyleIdx="4" presStyleCnt="6" custLinFactNeighborX="-1248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07424801-8BDA-4DE5-99C6-531A2BA5DA2C}" type="pres">
      <dgm:prSet presAssocID="{3EED6256-2BB1-4022-8DF0-2E76F43C215C}" presName="rect2" presStyleLbl="trBgShp" presStyleIdx="4" presStyleCnt="6" custLinFactNeighborX="-1348">
        <dgm:presLayoutVars>
          <dgm:bulletEnabled val="1"/>
        </dgm:presLayoutVars>
      </dgm:prSet>
      <dgm:spPr/>
    </dgm:pt>
    <dgm:pt modelId="{10863FE4-E02B-44B7-9A1D-515DDD62B6F8}" type="pres">
      <dgm:prSet presAssocID="{2D93F098-7DBD-45EA-AB11-964AF16FE6E5}" presName="sibTrans" presStyleCnt="0"/>
      <dgm:spPr/>
    </dgm:pt>
    <dgm:pt modelId="{6FFF9E85-88EC-4BEF-985D-6FAD2BB3E8B4}" type="pres">
      <dgm:prSet presAssocID="{4C4202AA-ED26-48C6-9000-5022E9CE1046}" presName="composite" presStyleCnt="0"/>
      <dgm:spPr/>
    </dgm:pt>
    <dgm:pt modelId="{B99D706C-0934-49D8-B124-674E70217A9C}" type="pres">
      <dgm:prSet presAssocID="{4C4202AA-ED26-48C6-9000-5022E9CE1046}" presName="rect1" presStyleLbl="bgShp" presStyleIdx="5" presStyleCnt="6" custLinFactNeighborX="1679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6F001E22-0301-4639-9162-E75F8F243654}" type="pres">
      <dgm:prSet presAssocID="{4C4202AA-ED26-48C6-9000-5022E9CE1046}" presName="rect2" presStyleLbl="trBgShp" presStyleIdx="5" presStyleCnt="6" custLinFactNeighborX="1679">
        <dgm:presLayoutVars>
          <dgm:bulletEnabled val="1"/>
        </dgm:presLayoutVars>
      </dgm:prSet>
      <dgm:spPr/>
    </dgm:pt>
  </dgm:ptLst>
  <dgm:cxnLst>
    <dgm:cxn modelId="{45B2675F-8011-4915-A555-79307ED0E7E6}" type="presOf" srcId="{34FCDAB9-557B-48F4-9474-E9CDC921FDAD}" destId="{D502C67B-0A25-44F9-BCDF-984073185121}" srcOrd="0" destOrd="0" presId="urn:microsoft.com/office/officeart/2008/layout/BendingPictureSemiTransparentText"/>
    <dgm:cxn modelId="{596F9378-27FE-4F3F-8401-80FDC7207638}" srcId="{58B60FDB-171C-43AE-A8CB-655AF1096386}" destId="{1BCEFD5F-92F8-4CE0-93ED-6A103B9D7D1C}" srcOrd="1" destOrd="0" parTransId="{5904A468-4BD5-4891-AFF3-4EB619217FAE}" sibTransId="{6DB63D1A-5B34-400A-9897-D09869150CF4}"/>
    <dgm:cxn modelId="{88478F7B-4E45-45FD-A723-6F46BA5CF989}" type="presOf" srcId="{1BCEFD5F-92F8-4CE0-93ED-6A103B9D7D1C}" destId="{AECC3921-44AF-48BB-987F-98C2CCD589E9}" srcOrd="0" destOrd="0" presId="urn:microsoft.com/office/officeart/2008/layout/BendingPictureSemiTransparentText"/>
    <dgm:cxn modelId="{F29AF288-E30D-4CB8-99E6-29EC55EEA8BA}" srcId="{58B60FDB-171C-43AE-A8CB-655AF1096386}" destId="{34FCDAB9-557B-48F4-9474-E9CDC921FDAD}" srcOrd="2" destOrd="0" parTransId="{DBEE3C3F-1DE9-4A8A-BD48-560A2EAD2234}" sibTransId="{E914BEA7-1D73-41CF-B2E6-4E5BCE9AD837}"/>
    <dgm:cxn modelId="{2E4C089E-6D60-4067-BC6D-8CD4E9FA08AF}" type="presOf" srcId="{58B60FDB-171C-43AE-A8CB-655AF1096386}" destId="{ED187280-C052-4297-9C59-5644359D3CD7}" srcOrd="0" destOrd="0" presId="urn:microsoft.com/office/officeart/2008/layout/BendingPictureSemiTransparentText"/>
    <dgm:cxn modelId="{62D9BAB6-4FD0-443B-96BD-2979B5769536}" type="presOf" srcId="{4C4202AA-ED26-48C6-9000-5022E9CE1046}" destId="{6F001E22-0301-4639-9162-E75F8F243654}" srcOrd="0" destOrd="0" presId="urn:microsoft.com/office/officeart/2008/layout/BendingPictureSemiTransparentText"/>
    <dgm:cxn modelId="{F14CF7B8-CEAA-4817-BE7E-9137A7205714}" type="presOf" srcId="{545CA663-7294-4355-A795-8DC118A53EC1}" destId="{970F5FCE-CB01-4BE6-8957-F3F8EEB92F07}" srcOrd="0" destOrd="0" presId="urn:microsoft.com/office/officeart/2008/layout/BendingPictureSemiTransparentText"/>
    <dgm:cxn modelId="{C8F875C3-55EE-495E-8383-67E577D708EA}" type="presOf" srcId="{F52844C6-9C77-4800-8010-C88894D35E8F}" destId="{4493D9F2-7B25-4F2E-9F00-0986AA2B9A75}" srcOrd="0" destOrd="0" presId="urn:microsoft.com/office/officeart/2008/layout/BendingPictureSemiTransparentText"/>
    <dgm:cxn modelId="{AF4427CB-07F7-4592-8513-BA196867CD52}" type="presOf" srcId="{3EED6256-2BB1-4022-8DF0-2E76F43C215C}" destId="{07424801-8BDA-4DE5-99C6-531A2BA5DA2C}" srcOrd="0" destOrd="0" presId="urn:microsoft.com/office/officeart/2008/layout/BendingPictureSemiTransparentText"/>
    <dgm:cxn modelId="{7FF331D4-6823-4AEC-BEB5-0C50A1946D32}" srcId="{58B60FDB-171C-43AE-A8CB-655AF1096386}" destId="{545CA663-7294-4355-A795-8DC118A53EC1}" srcOrd="3" destOrd="0" parTransId="{C0415B61-723A-435A-9C10-62D28864BBCF}" sibTransId="{8A4D99E4-E3DC-4AA9-A7AA-F3893D88601A}"/>
    <dgm:cxn modelId="{94DAB0DD-9CD6-4B60-84A0-795EFBE1F0FE}" srcId="{58B60FDB-171C-43AE-A8CB-655AF1096386}" destId="{3EED6256-2BB1-4022-8DF0-2E76F43C215C}" srcOrd="4" destOrd="0" parTransId="{CF3D27D9-8428-4E2F-A616-38B649B642AE}" sibTransId="{2D93F098-7DBD-45EA-AB11-964AF16FE6E5}"/>
    <dgm:cxn modelId="{0D1698EE-13EA-4FB0-B446-1289086969E0}" srcId="{58B60FDB-171C-43AE-A8CB-655AF1096386}" destId="{F52844C6-9C77-4800-8010-C88894D35E8F}" srcOrd="0" destOrd="0" parTransId="{6F34751C-79A2-4AE9-AEAE-27A2E4CAFE9E}" sibTransId="{AAC8A88B-F5D3-404E-9D07-FFADBEEADAE0}"/>
    <dgm:cxn modelId="{B3B1F9F2-8E64-433B-988D-198EA8C8043E}" srcId="{58B60FDB-171C-43AE-A8CB-655AF1096386}" destId="{4C4202AA-ED26-48C6-9000-5022E9CE1046}" srcOrd="5" destOrd="0" parTransId="{765FD2FE-5576-4F15-86E0-8C6B2845F908}" sibTransId="{37CD55D5-0477-4A8C-8FD9-D3805C7F553C}"/>
    <dgm:cxn modelId="{54E8FD09-4701-4060-918A-5CAC19C05CED}" type="presParOf" srcId="{ED187280-C052-4297-9C59-5644359D3CD7}" destId="{D6F81982-AF0C-4038-AD3A-E3A024028D77}" srcOrd="0" destOrd="0" presId="urn:microsoft.com/office/officeart/2008/layout/BendingPictureSemiTransparentText"/>
    <dgm:cxn modelId="{2FDA1F02-6EF4-4D95-B4C0-708E7955AA0C}" type="presParOf" srcId="{D6F81982-AF0C-4038-AD3A-E3A024028D77}" destId="{5CF435F7-0F16-40D6-AC4D-FF8253B7E61D}" srcOrd="0" destOrd="0" presId="urn:microsoft.com/office/officeart/2008/layout/BendingPictureSemiTransparentText"/>
    <dgm:cxn modelId="{4019C6BF-4845-40F9-A538-9874E5B63633}" type="presParOf" srcId="{D6F81982-AF0C-4038-AD3A-E3A024028D77}" destId="{4493D9F2-7B25-4F2E-9F00-0986AA2B9A75}" srcOrd="1" destOrd="0" presId="urn:microsoft.com/office/officeart/2008/layout/BendingPictureSemiTransparentText"/>
    <dgm:cxn modelId="{73CF8765-B9B9-4888-BC3A-F5DC0CAE9163}" type="presParOf" srcId="{ED187280-C052-4297-9C59-5644359D3CD7}" destId="{44F56805-2922-4233-A3F5-98173E509194}" srcOrd="1" destOrd="0" presId="urn:microsoft.com/office/officeart/2008/layout/BendingPictureSemiTransparentText"/>
    <dgm:cxn modelId="{286EE701-C043-42A5-9B17-D92430E0AD9D}" type="presParOf" srcId="{ED187280-C052-4297-9C59-5644359D3CD7}" destId="{9FF3659B-AC90-468C-B043-838FDB926BDC}" srcOrd="2" destOrd="0" presId="urn:microsoft.com/office/officeart/2008/layout/BendingPictureSemiTransparentText"/>
    <dgm:cxn modelId="{2F50D044-AE1E-4425-AC41-5C490A3D3283}" type="presParOf" srcId="{9FF3659B-AC90-468C-B043-838FDB926BDC}" destId="{398B0612-26A6-4B74-AAD5-68A146935ACA}" srcOrd="0" destOrd="0" presId="urn:microsoft.com/office/officeart/2008/layout/BendingPictureSemiTransparentText"/>
    <dgm:cxn modelId="{2B2D53D4-0434-46B8-ADAB-D535F17E067B}" type="presParOf" srcId="{9FF3659B-AC90-468C-B043-838FDB926BDC}" destId="{AECC3921-44AF-48BB-987F-98C2CCD589E9}" srcOrd="1" destOrd="0" presId="urn:microsoft.com/office/officeart/2008/layout/BendingPictureSemiTransparentText"/>
    <dgm:cxn modelId="{4039063C-CCA8-41A8-A713-EAE203A68E9C}" type="presParOf" srcId="{ED187280-C052-4297-9C59-5644359D3CD7}" destId="{EF711C90-67CA-4C17-BD27-D7B6B98F3006}" srcOrd="3" destOrd="0" presId="urn:microsoft.com/office/officeart/2008/layout/BendingPictureSemiTransparentText"/>
    <dgm:cxn modelId="{32512056-06E9-4DC2-8BE6-98BABC2DF004}" type="presParOf" srcId="{ED187280-C052-4297-9C59-5644359D3CD7}" destId="{7A818CD4-E659-4A2E-A377-9534A0809B12}" srcOrd="4" destOrd="0" presId="urn:microsoft.com/office/officeart/2008/layout/BendingPictureSemiTransparentText"/>
    <dgm:cxn modelId="{60A814C4-B30E-4C39-A28D-895529A6916B}" type="presParOf" srcId="{7A818CD4-E659-4A2E-A377-9534A0809B12}" destId="{D82A012B-C711-43A5-82FD-464F9000DD7C}" srcOrd="0" destOrd="0" presId="urn:microsoft.com/office/officeart/2008/layout/BendingPictureSemiTransparentText"/>
    <dgm:cxn modelId="{1580A2C1-AC48-4F2A-A9B7-9C5C6D4FB8FF}" type="presParOf" srcId="{7A818CD4-E659-4A2E-A377-9534A0809B12}" destId="{D502C67B-0A25-44F9-BCDF-984073185121}" srcOrd="1" destOrd="0" presId="urn:microsoft.com/office/officeart/2008/layout/BendingPictureSemiTransparentText"/>
    <dgm:cxn modelId="{11F2F79D-FA94-4F83-8B5D-A6CB6BAE1753}" type="presParOf" srcId="{ED187280-C052-4297-9C59-5644359D3CD7}" destId="{DE840B6C-8FE3-4D12-ABA1-1ADC67A7089C}" srcOrd="5" destOrd="0" presId="urn:microsoft.com/office/officeart/2008/layout/BendingPictureSemiTransparentText"/>
    <dgm:cxn modelId="{A80D1DF2-420D-4644-9897-8377F757B545}" type="presParOf" srcId="{ED187280-C052-4297-9C59-5644359D3CD7}" destId="{0328F440-0049-43FF-A427-37057A69C666}" srcOrd="6" destOrd="0" presId="urn:microsoft.com/office/officeart/2008/layout/BendingPictureSemiTransparentText"/>
    <dgm:cxn modelId="{47752014-C272-4173-8287-2C0BA4B1EAAD}" type="presParOf" srcId="{0328F440-0049-43FF-A427-37057A69C666}" destId="{07DB7A23-630B-479D-9944-72BF92A5C307}" srcOrd="0" destOrd="0" presId="urn:microsoft.com/office/officeart/2008/layout/BendingPictureSemiTransparentText"/>
    <dgm:cxn modelId="{41B7BEAA-B549-425A-BA62-D1298FB25CDD}" type="presParOf" srcId="{0328F440-0049-43FF-A427-37057A69C666}" destId="{970F5FCE-CB01-4BE6-8957-F3F8EEB92F07}" srcOrd="1" destOrd="0" presId="urn:microsoft.com/office/officeart/2008/layout/BendingPictureSemiTransparentText"/>
    <dgm:cxn modelId="{41E335CF-134D-453C-9492-DAC6EB4F6250}" type="presParOf" srcId="{ED187280-C052-4297-9C59-5644359D3CD7}" destId="{1B66ACDC-1A5E-4D1F-8C36-EF7FC8DD4507}" srcOrd="7" destOrd="0" presId="urn:microsoft.com/office/officeart/2008/layout/BendingPictureSemiTransparentText"/>
    <dgm:cxn modelId="{6552F0D6-943E-4A61-B928-A235AD1AE46E}" type="presParOf" srcId="{ED187280-C052-4297-9C59-5644359D3CD7}" destId="{1E9C9077-32F2-4FD6-88C7-84A26BF48E8D}" srcOrd="8" destOrd="0" presId="urn:microsoft.com/office/officeart/2008/layout/BendingPictureSemiTransparentText"/>
    <dgm:cxn modelId="{EDBC4B39-D028-47E4-B027-FC9091682C59}" type="presParOf" srcId="{1E9C9077-32F2-4FD6-88C7-84A26BF48E8D}" destId="{A48520D0-9D7C-471D-9332-6A8AF42E793F}" srcOrd="0" destOrd="0" presId="urn:microsoft.com/office/officeart/2008/layout/BendingPictureSemiTransparentText"/>
    <dgm:cxn modelId="{51FBF66B-92C0-4097-993B-EBE486EE8F9B}" type="presParOf" srcId="{1E9C9077-32F2-4FD6-88C7-84A26BF48E8D}" destId="{07424801-8BDA-4DE5-99C6-531A2BA5DA2C}" srcOrd="1" destOrd="0" presId="urn:microsoft.com/office/officeart/2008/layout/BendingPictureSemiTransparentText"/>
    <dgm:cxn modelId="{7AF73D83-DC41-42E4-85F6-CF92AAE5E723}" type="presParOf" srcId="{ED187280-C052-4297-9C59-5644359D3CD7}" destId="{10863FE4-E02B-44B7-9A1D-515DDD62B6F8}" srcOrd="9" destOrd="0" presId="urn:microsoft.com/office/officeart/2008/layout/BendingPictureSemiTransparentText"/>
    <dgm:cxn modelId="{0830DD05-B48D-4D7B-84B8-EEA3F293707E}" type="presParOf" srcId="{ED187280-C052-4297-9C59-5644359D3CD7}" destId="{6FFF9E85-88EC-4BEF-985D-6FAD2BB3E8B4}" srcOrd="10" destOrd="0" presId="urn:microsoft.com/office/officeart/2008/layout/BendingPictureSemiTransparentText"/>
    <dgm:cxn modelId="{2E244C99-08EC-4AD9-8705-2FD4AD4824B7}" type="presParOf" srcId="{6FFF9E85-88EC-4BEF-985D-6FAD2BB3E8B4}" destId="{B99D706C-0934-49D8-B124-674E70217A9C}" srcOrd="0" destOrd="0" presId="urn:microsoft.com/office/officeart/2008/layout/BendingPictureSemiTransparentText"/>
    <dgm:cxn modelId="{A96AE57B-FF6E-42B3-B7F7-6BFA8E45F072}" type="presParOf" srcId="{6FFF9E85-88EC-4BEF-985D-6FAD2BB3E8B4}" destId="{6F001E22-0301-4639-9162-E75F8F243654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B60FDB-171C-43AE-A8CB-655AF1096386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de-DE"/>
        </a:p>
      </dgm:t>
    </dgm:pt>
    <dgm:pt modelId="{F52844C6-9C77-4800-8010-C88894D35E8F}">
      <dgm:prSet phldrT="[Text]" custT="1"/>
      <dgm:spPr>
        <a:solidFill>
          <a:srgbClr val="827F77">
            <a:alpha val="55000"/>
          </a:srgbClr>
        </a:solidFill>
      </dgm:spPr>
      <dgm:t>
        <a:bodyPr/>
        <a:lstStyle/>
        <a:p>
          <a:r>
            <a:rPr lang="en-GB" sz="1200" noProof="0" dirty="0">
              <a:solidFill>
                <a:schemeClr val="bg1"/>
              </a:solidFill>
            </a:rPr>
            <a:t>Meeting rooms</a:t>
          </a:r>
        </a:p>
      </dgm:t>
    </dgm:pt>
    <dgm:pt modelId="{6F34751C-79A2-4AE9-AEAE-27A2E4CAFE9E}" type="parTrans" cxnId="{0D1698EE-13EA-4FB0-B446-1289086969E0}">
      <dgm:prSet/>
      <dgm:spPr/>
      <dgm:t>
        <a:bodyPr/>
        <a:lstStyle/>
        <a:p>
          <a:endParaRPr lang="de-DE"/>
        </a:p>
      </dgm:t>
    </dgm:pt>
    <dgm:pt modelId="{AAC8A88B-F5D3-404E-9D07-FFADBEEADAE0}" type="sibTrans" cxnId="{0D1698EE-13EA-4FB0-B446-1289086969E0}">
      <dgm:prSet/>
      <dgm:spPr/>
      <dgm:t>
        <a:bodyPr/>
        <a:lstStyle/>
        <a:p>
          <a:endParaRPr lang="de-DE"/>
        </a:p>
      </dgm:t>
    </dgm:pt>
    <dgm:pt modelId="{1BCEFD5F-92F8-4CE0-93ED-6A103B9D7D1C}">
      <dgm:prSet phldrT="[Text]" custT="1"/>
      <dgm:spPr>
        <a:solidFill>
          <a:srgbClr val="827F77">
            <a:alpha val="55000"/>
          </a:srgbClr>
        </a:solidFill>
      </dgm:spPr>
      <dgm:t>
        <a:bodyPr/>
        <a:lstStyle/>
        <a:p>
          <a:r>
            <a:rPr lang="en-GB" sz="1200" noProof="0" dirty="0"/>
            <a:t>Mobile partitions</a:t>
          </a:r>
        </a:p>
      </dgm:t>
    </dgm:pt>
    <dgm:pt modelId="{5904A468-4BD5-4891-AFF3-4EB619217FAE}" type="parTrans" cxnId="{596F9378-27FE-4F3F-8401-80FDC7207638}">
      <dgm:prSet/>
      <dgm:spPr/>
      <dgm:t>
        <a:bodyPr/>
        <a:lstStyle/>
        <a:p>
          <a:endParaRPr lang="de-DE"/>
        </a:p>
      </dgm:t>
    </dgm:pt>
    <dgm:pt modelId="{6DB63D1A-5B34-400A-9897-D09869150CF4}" type="sibTrans" cxnId="{596F9378-27FE-4F3F-8401-80FDC7207638}">
      <dgm:prSet/>
      <dgm:spPr/>
      <dgm:t>
        <a:bodyPr/>
        <a:lstStyle/>
        <a:p>
          <a:endParaRPr lang="de-DE"/>
        </a:p>
      </dgm:t>
    </dgm:pt>
    <dgm:pt modelId="{34FCDAB9-557B-48F4-9474-E9CDC921FDAD}">
      <dgm:prSet phldrT="[Text]" custT="1"/>
      <dgm:spPr>
        <a:solidFill>
          <a:srgbClr val="827F77">
            <a:alpha val="55000"/>
          </a:srgbClr>
        </a:solidFill>
      </dgm:spPr>
      <dgm:t>
        <a:bodyPr/>
        <a:lstStyle/>
        <a:p>
          <a:r>
            <a:rPr lang="en-GB" sz="1200" noProof="0" dirty="0">
              <a:solidFill>
                <a:schemeClr val="bg1"/>
              </a:solidFill>
            </a:rPr>
            <a:t>Windows &amp; Doors</a:t>
          </a:r>
        </a:p>
      </dgm:t>
    </dgm:pt>
    <dgm:pt modelId="{DBEE3C3F-1DE9-4A8A-BD48-560A2EAD2234}" type="parTrans" cxnId="{F29AF288-E30D-4CB8-99E6-29EC55EEA8BA}">
      <dgm:prSet/>
      <dgm:spPr/>
      <dgm:t>
        <a:bodyPr/>
        <a:lstStyle/>
        <a:p>
          <a:endParaRPr lang="de-DE"/>
        </a:p>
      </dgm:t>
    </dgm:pt>
    <dgm:pt modelId="{E914BEA7-1D73-41CF-B2E6-4E5BCE9AD837}" type="sibTrans" cxnId="{F29AF288-E30D-4CB8-99E6-29EC55EEA8BA}">
      <dgm:prSet/>
      <dgm:spPr/>
      <dgm:t>
        <a:bodyPr/>
        <a:lstStyle/>
        <a:p>
          <a:endParaRPr lang="de-DE"/>
        </a:p>
      </dgm:t>
    </dgm:pt>
    <dgm:pt modelId="{3EED6256-2BB1-4022-8DF0-2E76F43C215C}">
      <dgm:prSet phldrT="[Text]" custT="1"/>
      <dgm:spPr>
        <a:solidFill>
          <a:srgbClr val="827F77">
            <a:alpha val="55000"/>
          </a:srgbClr>
        </a:solidFill>
      </dgm:spPr>
      <dgm:t>
        <a:bodyPr/>
        <a:lstStyle/>
        <a:p>
          <a:r>
            <a:rPr lang="en-GB" sz="1200" noProof="0" dirty="0">
              <a:solidFill>
                <a:schemeClr val="bg1"/>
              </a:solidFill>
            </a:rPr>
            <a:t>Bathrooms</a:t>
          </a:r>
        </a:p>
      </dgm:t>
    </dgm:pt>
    <dgm:pt modelId="{CF3D27D9-8428-4E2F-A616-38B649B642AE}" type="parTrans" cxnId="{94DAB0DD-9CD6-4B60-84A0-795EFBE1F0FE}">
      <dgm:prSet/>
      <dgm:spPr/>
      <dgm:t>
        <a:bodyPr/>
        <a:lstStyle/>
        <a:p>
          <a:endParaRPr lang="de-DE"/>
        </a:p>
      </dgm:t>
    </dgm:pt>
    <dgm:pt modelId="{2D93F098-7DBD-45EA-AB11-964AF16FE6E5}" type="sibTrans" cxnId="{94DAB0DD-9CD6-4B60-84A0-795EFBE1F0FE}">
      <dgm:prSet/>
      <dgm:spPr/>
      <dgm:t>
        <a:bodyPr/>
        <a:lstStyle/>
        <a:p>
          <a:endParaRPr lang="de-DE"/>
        </a:p>
      </dgm:t>
    </dgm:pt>
    <dgm:pt modelId="{545CA663-7294-4355-A795-8DC118A53EC1}">
      <dgm:prSet phldrT="[Text]" custT="1"/>
      <dgm:spPr>
        <a:solidFill>
          <a:srgbClr val="827F77">
            <a:alpha val="55000"/>
          </a:srgbClr>
        </a:solidFill>
      </dgm:spPr>
      <dgm:t>
        <a:bodyPr/>
        <a:lstStyle/>
        <a:p>
          <a:r>
            <a:rPr lang="en-GB" sz="1200" noProof="0" dirty="0"/>
            <a:t>Hospitals</a:t>
          </a:r>
        </a:p>
      </dgm:t>
    </dgm:pt>
    <dgm:pt modelId="{8A4D99E4-E3DC-4AA9-A7AA-F3893D88601A}" type="sibTrans" cxnId="{7FF331D4-6823-4AEC-BEB5-0C50A1946D32}">
      <dgm:prSet/>
      <dgm:spPr/>
      <dgm:t>
        <a:bodyPr/>
        <a:lstStyle/>
        <a:p>
          <a:endParaRPr lang="de-DE"/>
        </a:p>
      </dgm:t>
    </dgm:pt>
    <dgm:pt modelId="{C0415B61-723A-435A-9C10-62D28864BBCF}" type="parTrans" cxnId="{7FF331D4-6823-4AEC-BEB5-0C50A1946D32}">
      <dgm:prSet/>
      <dgm:spPr/>
      <dgm:t>
        <a:bodyPr/>
        <a:lstStyle/>
        <a:p>
          <a:endParaRPr lang="de-DE"/>
        </a:p>
      </dgm:t>
    </dgm:pt>
    <dgm:pt modelId="{4C4202AA-ED26-48C6-9000-5022E9CE1046}">
      <dgm:prSet phldrT="[Text]" custT="1"/>
      <dgm:spPr>
        <a:solidFill>
          <a:srgbClr val="827F77">
            <a:alpha val="55000"/>
          </a:srgbClr>
        </a:solidFill>
      </dgm:spPr>
      <dgm:t>
        <a:bodyPr/>
        <a:lstStyle/>
        <a:p>
          <a:r>
            <a:rPr lang="en-GB" sz="1200" noProof="0" dirty="0">
              <a:solidFill>
                <a:schemeClr val="bg1"/>
              </a:solidFill>
            </a:rPr>
            <a:t>Back projections</a:t>
          </a:r>
        </a:p>
      </dgm:t>
    </dgm:pt>
    <dgm:pt modelId="{765FD2FE-5576-4F15-86E0-8C6B2845F908}" type="parTrans" cxnId="{B3B1F9F2-8E64-433B-988D-198EA8C8043E}">
      <dgm:prSet/>
      <dgm:spPr/>
      <dgm:t>
        <a:bodyPr/>
        <a:lstStyle/>
        <a:p>
          <a:endParaRPr lang="en-US"/>
        </a:p>
      </dgm:t>
    </dgm:pt>
    <dgm:pt modelId="{37CD55D5-0477-4A8C-8FD9-D3805C7F553C}" type="sibTrans" cxnId="{B3B1F9F2-8E64-433B-988D-198EA8C8043E}">
      <dgm:prSet/>
      <dgm:spPr/>
      <dgm:t>
        <a:bodyPr/>
        <a:lstStyle/>
        <a:p>
          <a:endParaRPr lang="en-US"/>
        </a:p>
      </dgm:t>
    </dgm:pt>
    <dgm:pt modelId="{ED187280-C052-4297-9C59-5644359D3CD7}" type="pres">
      <dgm:prSet presAssocID="{58B60FDB-171C-43AE-A8CB-655AF1096386}" presName="Name0" presStyleCnt="0">
        <dgm:presLayoutVars>
          <dgm:dir/>
          <dgm:resizeHandles val="exact"/>
        </dgm:presLayoutVars>
      </dgm:prSet>
      <dgm:spPr/>
    </dgm:pt>
    <dgm:pt modelId="{D6F81982-AF0C-4038-AD3A-E3A024028D77}" type="pres">
      <dgm:prSet presAssocID="{F52844C6-9C77-4800-8010-C88894D35E8F}" presName="composite" presStyleCnt="0"/>
      <dgm:spPr/>
    </dgm:pt>
    <dgm:pt modelId="{5CF435F7-0F16-40D6-AC4D-FF8253B7E61D}" type="pres">
      <dgm:prSet presAssocID="{F52844C6-9C77-4800-8010-C88894D35E8F}" presName="rect1" presStyleLbl="bgShp" presStyleIdx="0" presStyleCnt="6" custLinFactNeighborX="400" custLinFactNeighborY="-35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4493D9F2-7B25-4F2E-9F00-0986AA2B9A75}" type="pres">
      <dgm:prSet presAssocID="{F52844C6-9C77-4800-8010-C88894D35E8F}" presName="rect2" presStyleLbl="trBgShp" presStyleIdx="0" presStyleCnt="6">
        <dgm:presLayoutVars>
          <dgm:bulletEnabled val="1"/>
        </dgm:presLayoutVars>
      </dgm:prSet>
      <dgm:spPr/>
    </dgm:pt>
    <dgm:pt modelId="{44F56805-2922-4233-A3F5-98173E509194}" type="pres">
      <dgm:prSet presAssocID="{AAC8A88B-F5D3-404E-9D07-FFADBEEADAE0}" presName="sibTrans" presStyleCnt="0"/>
      <dgm:spPr/>
    </dgm:pt>
    <dgm:pt modelId="{9FF3659B-AC90-468C-B043-838FDB926BDC}" type="pres">
      <dgm:prSet presAssocID="{1BCEFD5F-92F8-4CE0-93ED-6A103B9D7D1C}" presName="composite" presStyleCnt="0"/>
      <dgm:spPr/>
    </dgm:pt>
    <dgm:pt modelId="{398B0612-26A6-4B74-AAD5-68A146935ACA}" type="pres">
      <dgm:prSet presAssocID="{1BCEFD5F-92F8-4CE0-93ED-6A103B9D7D1C}" presName="rect1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AECC3921-44AF-48BB-987F-98C2CCD589E9}" type="pres">
      <dgm:prSet presAssocID="{1BCEFD5F-92F8-4CE0-93ED-6A103B9D7D1C}" presName="rect2" presStyleLbl="trBgShp" presStyleIdx="1" presStyleCnt="6">
        <dgm:presLayoutVars>
          <dgm:bulletEnabled val="1"/>
        </dgm:presLayoutVars>
      </dgm:prSet>
      <dgm:spPr/>
    </dgm:pt>
    <dgm:pt modelId="{EF711C90-67CA-4C17-BD27-D7B6B98F3006}" type="pres">
      <dgm:prSet presAssocID="{6DB63D1A-5B34-400A-9897-D09869150CF4}" presName="sibTrans" presStyleCnt="0"/>
      <dgm:spPr/>
    </dgm:pt>
    <dgm:pt modelId="{7A818CD4-E659-4A2E-A377-9534A0809B12}" type="pres">
      <dgm:prSet presAssocID="{34FCDAB9-557B-48F4-9474-E9CDC921FDAD}" presName="composite" presStyleCnt="0"/>
      <dgm:spPr/>
    </dgm:pt>
    <dgm:pt modelId="{D82A012B-C711-43A5-82FD-464F9000DD7C}" type="pres">
      <dgm:prSet presAssocID="{34FCDAB9-557B-48F4-9474-E9CDC921FDAD}" presName="rect1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</dgm:pt>
    <dgm:pt modelId="{D502C67B-0A25-44F9-BCDF-984073185121}" type="pres">
      <dgm:prSet presAssocID="{34FCDAB9-557B-48F4-9474-E9CDC921FDAD}" presName="rect2" presStyleLbl="trBgShp" presStyleIdx="2" presStyleCnt="6">
        <dgm:presLayoutVars>
          <dgm:bulletEnabled val="1"/>
        </dgm:presLayoutVars>
      </dgm:prSet>
      <dgm:spPr/>
    </dgm:pt>
    <dgm:pt modelId="{DE840B6C-8FE3-4D12-ABA1-1ADC67A7089C}" type="pres">
      <dgm:prSet presAssocID="{E914BEA7-1D73-41CF-B2E6-4E5BCE9AD837}" presName="sibTrans" presStyleCnt="0"/>
      <dgm:spPr/>
    </dgm:pt>
    <dgm:pt modelId="{0328F440-0049-43FF-A427-37057A69C666}" type="pres">
      <dgm:prSet presAssocID="{545CA663-7294-4355-A795-8DC118A53EC1}" presName="composite" presStyleCnt="0"/>
      <dgm:spPr/>
    </dgm:pt>
    <dgm:pt modelId="{07DB7A23-630B-479D-9944-72BF92A5C307}" type="pres">
      <dgm:prSet presAssocID="{545CA663-7294-4355-A795-8DC118A53EC1}" presName="rect1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970F5FCE-CB01-4BE6-8957-F3F8EEB92F07}" type="pres">
      <dgm:prSet presAssocID="{545CA663-7294-4355-A795-8DC118A53EC1}" presName="rect2" presStyleLbl="trBgShp" presStyleIdx="3" presStyleCnt="6">
        <dgm:presLayoutVars>
          <dgm:bulletEnabled val="1"/>
        </dgm:presLayoutVars>
      </dgm:prSet>
      <dgm:spPr/>
    </dgm:pt>
    <dgm:pt modelId="{1B66ACDC-1A5E-4D1F-8C36-EF7FC8DD4507}" type="pres">
      <dgm:prSet presAssocID="{8A4D99E4-E3DC-4AA9-A7AA-F3893D88601A}" presName="sibTrans" presStyleCnt="0"/>
      <dgm:spPr/>
    </dgm:pt>
    <dgm:pt modelId="{1E9C9077-32F2-4FD6-88C7-84A26BF48E8D}" type="pres">
      <dgm:prSet presAssocID="{3EED6256-2BB1-4022-8DF0-2E76F43C215C}" presName="composite" presStyleCnt="0"/>
      <dgm:spPr/>
    </dgm:pt>
    <dgm:pt modelId="{A48520D0-9D7C-471D-9332-6A8AF42E793F}" type="pres">
      <dgm:prSet presAssocID="{3EED6256-2BB1-4022-8DF0-2E76F43C215C}" presName="rect1" presStyleLbl="bgShp" presStyleIdx="4" presStyleCnt="6" custLinFactNeighborX="-124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07424801-8BDA-4DE5-99C6-531A2BA5DA2C}" type="pres">
      <dgm:prSet presAssocID="{3EED6256-2BB1-4022-8DF0-2E76F43C215C}" presName="rect2" presStyleLbl="trBgShp" presStyleIdx="4" presStyleCnt="6" custLinFactNeighborX="-1348">
        <dgm:presLayoutVars>
          <dgm:bulletEnabled val="1"/>
        </dgm:presLayoutVars>
      </dgm:prSet>
      <dgm:spPr/>
    </dgm:pt>
    <dgm:pt modelId="{10863FE4-E02B-44B7-9A1D-515DDD62B6F8}" type="pres">
      <dgm:prSet presAssocID="{2D93F098-7DBD-45EA-AB11-964AF16FE6E5}" presName="sibTrans" presStyleCnt="0"/>
      <dgm:spPr/>
    </dgm:pt>
    <dgm:pt modelId="{6FFF9E85-88EC-4BEF-985D-6FAD2BB3E8B4}" type="pres">
      <dgm:prSet presAssocID="{4C4202AA-ED26-48C6-9000-5022E9CE1046}" presName="composite" presStyleCnt="0"/>
      <dgm:spPr/>
    </dgm:pt>
    <dgm:pt modelId="{B99D706C-0934-49D8-B124-674E70217A9C}" type="pres">
      <dgm:prSet presAssocID="{4C4202AA-ED26-48C6-9000-5022E9CE1046}" presName="rect1" presStyleLbl="bgShp" presStyleIdx="5" presStyleCnt="6" custLinFactNeighborX="1679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6F001E22-0301-4639-9162-E75F8F243654}" type="pres">
      <dgm:prSet presAssocID="{4C4202AA-ED26-48C6-9000-5022E9CE1046}" presName="rect2" presStyleLbl="trBgShp" presStyleIdx="5" presStyleCnt="6" custLinFactNeighborX="1679">
        <dgm:presLayoutVars>
          <dgm:bulletEnabled val="1"/>
        </dgm:presLayoutVars>
      </dgm:prSet>
      <dgm:spPr/>
    </dgm:pt>
  </dgm:ptLst>
  <dgm:cxnLst>
    <dgm:cxn modelId="{45B2675F-8011-4915-A555-79307ED0E7E6}" type="presOf" srcId="{34FCDAB9-557B-48F4-9474-E9CDC921FDAD}" destId="{D502C67B-0A25-44F9-BCDF-984073185121}" srcOrd="0" destOrd="0" presId="urn:microsoft.com/office/officeart/2008/layout/BendingPictureSemiTransparentText"/>
    <dgm:cxn modelId="{596F9378-27FE-4F3F-8401-80FDC7207638}" srcId="{58B60FDB-171C-43AE-A8CB-655AF1096386}" destId="{1BCEFD5F-92F8-4CE0-93ED-6A103B9D7D1C}" srcOrd="1" destOrd="0" parTransId="{5904A468-4BD5-4891-AFF3-4EB619217FAE}" sibTransId="{6DB63D1A-5B34-400A-9897-D09869150CF4}"/>
    <dgm:cxn modelId="{88478F7B-4E45-45FD-A723-6F46BA5CF989}" type="presOf" srcId="{1BCEFD5F-92F8-4CE0-93ED-6A103B9D7D1C}" destId="{AECC3921-44AF-48BB-987F-98C2CCD589E9}" srcOrd="0" destOrd="0" presId="urn:microsoft.com/office/officeart/2008/layout/BendingPictureSemiTransparentText"/>
    <dgm:cxn modelId="{F29AF288-E30D-4CB8-99E6-29EC55EEA8BA}" srcId="{58B60FDB-171C-43AE-A8CB-655AF1096386}" destId="{34FCDAB9-557B-48F4-9474-E9CDC921FDAD}" srcOrd="2" destOrd="0" parTransId="{DBEE3C3F-1DE9-4A8A-BD48-560A2EAD2234}" sibTransId="{E914BEA7-1D73-41CF-B2E6-4E5BCE9AD837}"/>
    <dgm:cxn modelId="{2E4C089E-6D60-4067-BC6D-8CD4E9FA08AF}" type="presOf" srcId="{58B60FDB-171C-43AE-A8CB-655AF1096386}" destId="{ED187280-C052-4297-9C59-5644359D3CD7}" srcOrd="0" destOrd="0" presId="urn:microsoft.com/office/officeart/2008/layout/BendingPictureSemiTransparentText"/>
    <dgm:cxn modelId="{62D9BAB6-4FD0-443B-96BD-2979B5769536}" type="presOf" srcId="{4C4202AA-ED26-48C6-9000-5022E9CE1046}" destId="{6F001E22-0301-4639-9162-E75F8F243654}" srcOrd="0" destOrd="0" presId="urn:microsoft.com/office/officeart/2008/layout/BendingPictureSemiTransparentText"/>
    <dgm:cxn modelId="{F14CF7B8-CEAA-4817-BE7E-9137A7205714}" type="presOf" srcId="{545CA663-7294-4355-A795-8DC118A53EC1}" destId="{970F5FCE-CB01-4BE6-8957-F3F8EEB92F07}" srcOrd="0" destOrd="0" presId="urn:microsoft.com/office/officeart/2008/layout/BendingPictureSemiTransparentText"/>
    <dgm:cxn modelId="{C8F875C3-55EE-495E-8383-67E577D708EA}" type="presOf" srcId="{F52844C6-9C77-4800-8010-C88894D35E8F}" destId="{4493D9F2-7B25-4F2E-9F00-0986AA2B9A75}" srcOrd="0" destOrd="0" presId="urn:microsoft.com/office/officeart/2008/layout/BendingPictureSemiTransparentText"/>
    <dgm:cxn modelId="{AF4427CB-07F7-4592-8513-BA196867CD52}" type="presOf" srcId="{3EED6256-2BB1-4022-8DF0-2E76F43C215C}" destId="{07424801-8BDA-4DE5-99C6-531A2BA5DA2C}" srcOrd="0" destOrd="0" presId="urn:microsoft.com/office/officeart/2008/layout/BendingPictureSemiTransparentText"/>
    <dgm:cxn modelId="{7FF331D4-6823-4AEC-BEB5-0C50A1946D32}" srcId="{58B60FDB-171C-43AE-A8CB-655AF1096386}" destId="{545CA663-7294-4355-A795-8DC118A53EC1}" srcOrd="3" destOrd="0" parTransId="{C0415B61-723A-435A-9C10-62D28864BBCF}" sibTransId="{8A4D99E4-E3DC-4AA9-A7AA-F3893D88601A}"/>
    <dgm:cxn modelId="{94DAB0DD-9CD6-4B60-84A0-795EFBE1F0FE}" srcId="{58B60FDB-171C-43AE-A8CB-655AF1096386}" destId="{3EED6256-2BB1-4022-8DF0-2E76F43C215C}" srcOrd="4" destOrd="0" parTransId="{CF3D27D9-8428-4E2F-A616-38B649B642AE}" sibTransId="{2D93F098-7DBD-45EA-AB11-964AF16FE6E5}"/>
    <dgm:cxn modelId="{0D1698EE-13EA-4FB0-B446-1289086969E0}" srcId="{58B60FDB-171C-43AE-A8CB-655AF1096386}" destId="{F52844C6-9C77-4800-8010-C88894D35E8F}" srcOrd="0" destOrd="0" parTransId="{6F34751C-79A2-4AE9-AEAE-27A2E4CAFE9E}" sibTransId="{AAC8A88B-F5D3-404E-9D07-FFADBEEADAE0}"/>
    <dgm:cxn modelId="{B3B1F9F2-8E64-433B-988D-198EA8C8043E}" srcId="{58B60FDB-171C-43AE-A8CB-655AF1096386}" destId="{4C4202AA-ED26-48C6-9000-5022E9CE1046}" srcOrd="5" destOrd="0" parTransId="{765FD2FE-5576-4F15-86E0-8C6B2845F908}" sibTransId="{37CD55D5-0477-4A8C-8FD9-D3805C7F553C}"/>
    <dgm:cxn modelId="{54E8FD09-4701-4060-918A-5CAC19C05CED}" type="presParOf" srcId="{ED187280-C052-4297-9C59-5644359D3CD7}" destId="{D6F81982-AF0C-4038-AD3A-E3A024028D77}" srcOrd="0" destOrd="0" presId="urn:microsoft.com/office/officeart/2008/layout/BendingPictureSemiTransparentText"/>
    <dgm:cxn modelId="{2FDA1F02-6EF4-4D95-B4C0-708E7955AA0C}" type="presParOf" srcId="{D6F81982-AF0C-4038-AD3A-E3A024028D77}" destId="{5CF435F7-0F16-40D6-AC4D-FF8253B7E61D}" srcOrd="0" destOrd="0" presId="urn:microsoft.com/office/officeart/2008/layout/BendingPictureSemiTransparentText"/>
    <dgm:cxn modelId="{4019C6BF-4845-40F9-A538-9874E5B63633}" type="presParOf" srcId="{D6F81982-AF0C-4038-AD3A-E3A024028D77}" destId="{4493D9F2-7B25-4F2E-9F00-0986AA2B9A75}" srcOrd="1" destOrd="0" presId="urn:microsoft.com/office/officeart/2008/layout/BendingPictureSemiTransparentText"/>
    <dgm:cxn modelId="{73CF8765-B9B9-4888-BC3A-F5DC0CAE9163}" type="presParOf" srcId="{ED187280-C052-4297-9C59-5644359D3CD7}" destId="{44F56805-2922-4233-A3F5-98173E509194}" srcOrd="1" destOrd="0" presId="urn:microsoft.com/office/officeart/2008/layout/BendingPictureSemiTransparentText"/>
    <dgm:cxn modelId="{286EE701-C043-42A5-9B17-D92430E0AD9D}" type="presParOf" srcId="{ED187280-C052-4297-9C59-5644359D3CD7}" destId="{9FF3659B-AC90-468C-B043-838FDB926BDC}" srcOrd="2" destOrd="0" presId="urn:microsoft.com/office/officeart/2008/layout/BendingPictureSemiTransparentText"/>
    <dgm:cxn modelId="{2F50D044-AE1E-4425-AC41-5C490A3D3283}" type="presParOf" srcId="{9FF3659B-AC90-468C-B043-838FDB926BDC}" destId="{398B0612-26A6-4B74-AAD5-68A146935ACA}" srcOrd="0" destOrd="0" presId="urn:microsoft.com/office/officeart/2008/layout/BendingPictureSemiTransparentText"/>
    <dgm:cxn modelId="{2B2D53D4-0434-46B8-ADAB-D535F17E067B}" type="presParOf" srcId="{9FF3659B-AC90-468C-B043-838FDB926BDC}" destId="{AECC3921-44AF-48BB-987F-98C2CCD589E9}" srcOrd="1" destOrd="0" presId="urn:microsoft.com/office/officeart/2008/layout/BendingPictureSemiTransparentText"/>
    <dgm:cxn modelId="{4039063C-CCA8-41A8-A713-EAE203A68E9C}" type="presParOf" srcId="{ED187280-C052-4297-9C59-5644359D3CD7}" destId="{EF711C90-67CA-4C17-BD27-D7B6B98F3006}" srcOrd="3" destOrd="0" presId="urn:microsoft.com/office/officeart/2008/layout/BendingPictureSemiTransparentText"/>
    <dgm:cxn modelId="{32512056-06E9-4DC2-8BE6-98BABC2DF004}" type="presParOf" srcId="{ED187280-C052-4297-9C59-5644359D3CD7}" destId="{7A818CD4-E659-4A2E-A377-9534A0809B12}" srcOrd="4" destOrd="0" presId="urn:microsoft.com/office/officeart/2008/layout/BendingPictureSemiTransparentText"/>
    <dgm:cxn modelId="{60A814C4-B30E-4C39-A28D-895529A6916B}" type="presParOf" srcId="{7A818CD4-E659-4A2E-A377-9534A0809B12}" destId="{D82A012B-C711-43A5-82FD-464F9000DD7C}" srcOrd="0" destOrd="0" presId="urn:microsoft.com/office/officeart/2008/layout/BendingPictureSemiTransparentText"/>
    <dgm:cxn modelId="{1580A2C1-AC48-4F2A-A9B7-9C5C6D4FB8FF}" type="presParOf" srcId="{7A818CD4-E659-4A2E-A377-9534A0809B12}" destId="{D502C67B-0A25-44F9-BCDF-984073185121}" srcOrd="1" destOrd="0" presId="urn:microsoft.com/office/officeart/2008/layout/BendingPictureSemiTransparentText"/>
    <dgm:cxn modelId="{11F2F79D-FA94-4F83-8B5D-A6CB6BAE1753}" type="presParOf" srcId="{ED187280-C052-4297-9C59-5644359D3CD7}" destId="{DE840B6C-8FE3-4D12-ABA1-1ADC67A7089C}" srcOrd="5" destOrd="0" presId="urn:microsoft.com/office/officeart/2008/layout/BendingPictureSemiTransparentText"/>
    <dgm:cxn modelId="{A80D1DF2-420D-4644-9897-8377F757B545}" type="presParOf" srcId="{ED187280-C052-4297-9C59-5644359D3CD7}" destId="{0328F440-0049-43FF-A427-37057A69C666}" srcOrd="6" destOrd="0" presId="urn:microsoft.com/office/officeart/2008/layout/BendingPictureSemiTransparentText"/>
    <dgm:cxn modelId="{47752014-C272-4173-8287-2C0BA4B1EAAD}" type="presParOf" srcId="{0328F440-0049-43FF-A427-37057A69C666}" destId="{07DB7A23-630B-479D-9944-72BF92A5C307}" srcOrd="0" destOrd="0" presId="urn:microsoft.com/office/officeart/2008/layout/BendingPictureSemiTransparentText"/>
    <dgm:cxn modelId="{41B7BEAA-B549-425A-BA62-D1298FB25CDD}" type="presParOf" srcId="{0328F440-0049-43FF-A427-37057A69C666}" destId="{970F5FCE-CB01-4BE6-8957-F3F8EEB92F07}" srcOrd="1" destOrd="0" presId="urn:microsoft.com/office/officeart/2008/layout/BendingPictureSemiTransparentText"/>
    <dgm:cxn modelId="{41E335CF-134D-453C-9492-DAC6EB4F6250}" type="presParOf" srcId="{ED187280-C052-4297-9C59-5644359D3CD7}" destId="{1B66ACDC-1A5E-4D1F-8C36-EF7FC8DD4507}" srcOrd="7" destOrd="0" presId="urn:microsoft.com/office/officeart/2008/layout/BendingPictureSemiTransparentText"/>
    <dgm:cxn modelId="{6552F0D6-943E-4A61-B928-A235AD1AE46E}" type="presParOf" srcId="{ED187280-C052-4297-9C59-5644359D3CD7}" destId="{1E9C9077-32F2-4FD6-88C7-84A26BF48E8D}" srcOrd="8" destOrd="0" presId="urn:microsoft.com/office/officeart/2008/layout/BendingPictureSemiTransparentText"/>
    <dgm:cxn modelId="{EDBC4B39-D028-47E4-B027-FC9091682C59}" type="presParOf" srcId="{1E9C9077-32F2-4FD6-88C7-84A26BF48E8D}" destId="{A48520D0-9D7C-471D-9332-6A8AF42E793F}" srcOrd="0" destOrd="0" presId="urn:microsoft.com/office/officeart/2008/layout/BendingPictureSemiTransparentText"/>
    <dgm:cxn modelId="{51FBF66B-92C0-4097-993B-EBE486EE8F9B}" type="presParOf" srcId="{1E9C9077-32F2-4FD6-88C7-84A26BF48E8D}" destId="{07424801-8BDA-4DE5-99C6-531A2BA5DA2C}" srcOrd="1" destOrd="0" presId="urn:microsoft.com/office/officeart/2008/layout/BendingPictureSemiTransparentText"/>
    <dgm:cxn modelId="{7AF73D83-DC41-42E4-85F6-CF92AAE5E723}" type="presParOf" srcId="{ED187280-C052-4297-9C59-5644359D3CD7}" destId="{10863FE4-E02B-44B7-9A1D-515DDD62B6F8}" srcOrd="9" destOrd="0" presId="urn:microsoft.com/office/officeart/2008/layout/BendingPictureSemiTransparentText"/>
    <dgm:cxn modelId="{0830DD05-B48D-4D7B-84B8-EEA3F293707E}" type="presParOf" srcId="{ED187280-C052-4297-9C59-5644359D3CD7}" destId="{6FFF9E85-88EC-4BEF-985D-6FAD2BB3E8B4}" srcOrd="10" destOrd="0" presId="urn:microsoft.com/office/officeart/2008/layout/BendingPictureSemiTransparentText"/>
    <dgm:cxn modelId="{2E244C99-08EC-4AD9-8705-2FD4AD4824B7}" type="presParOf" srcId="{6FFF9E85-88EC-4BEF-985D-6FAD2BB3E8B4}" destId="{B99D706C-0934-49D8-B124-674E70217A9C}" srcOrd="0" destOrd="0" presId="urn:microsoft.com/office/officeart/2008/layout/BendingPictureSemiTransparentText"/>
    <dgm:cxn modelId="{A96AE57B-FF6E-42B3-B7F7-6BFA8E45F072}" type="presParOf" srcId="{6FFF9E85-88EC-4BEF-985D-6FAD2BB3E8B4}" destId="{6F001E22-0301-4639-9162-E75F8F243654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F435F7-0F16-40D6-AC4D-FF8253B7E61D}">
      <dsp:nvSpPr>
        <dsp:cNvPr id="0" name=""/>
        <dsp:cNvSpPr/>
      </dsp:nvSpPr>
      <dsp:spPr>
        <a:xfrm>
          <a:off x="12727" y="452609"/>
          <a:ext cx="2403688" cy="206024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93D9F2-7B25-4F2E-9F00-0986AA2B9A75}">
      <dsp:nvSpPr>
        <dsp:cNvPr id="0" name=""/>
        <dsp:cNvSpPr/>
      </dsp:nvSpPr>
      <dsp:spPr>
        <a:xfrm>
          <a:off x="3112" y="1902156"/>
          <a:ext cx="2403688" cy="494458"/>
        </a:xfrm>
        <a:prstGeom prst="rect">
          <a:avLst/>
        </a:prstGeom>
        <a:solidFill>
          <a:srgbClr val="827F77">
            <a:alpha val="5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noProof="0" dirty="0">
              <a:solidFill>
                <a:schemeClr val="bg1"/>
              </a:solidFill>
            </a:rPr>
            <a:t>Hotels und reception areas</a:t>
          </a:r>
        </a:p>
      </dsp:txBody>
      <dsp:txXfrm>
        <a:off x="3112" y="1902156"/>
        <a:ext cx="2403688" cy="494458"/>
      </dsp:txXfrm>
    </dsp:sp>
    <dsp:sp modelId="{398B0612-26A6-4B74-AAD5-68A146935ACA}">
      <dsp:nvSpPr>
        <dsp:cNvPr id="0" name=""/>
        <dsp:cNvSpPr/>
      </dsp:nvSpPr>
      <dsp:spPr>
        <a:xfrm>
          <a:off x="2651970" y="459984"/>
          <a:ext cx="2403688" cy="206024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CC3921-44AF-48BB-987F-98C2CCD589E9}">
      <dsp:nvSpPr>
        <dsp:cNvPr id="0" name=""/>
        <dsp:cNvSpPr/>
      </dsp:nvSpPr>
      <dsp:spPr>
        <a:xfrm>
          <a:off x="2651970" y="1902156"/>
          <a:ext cx="2403688" cy="494458"/>
        </a:xfrm>
        <a:prstGeom prst="rect">
          <a:avLst/>
        </a:prstGeom>
        <a:solidFill>
          <a:srgbClr val="827F77">
            <a:alpha val="5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noProof="0" dirty="0"/>
            <a:t>Retail and changing rooms</a:t>
          </a:r>
        </a:p>
      </dsp:txBody>
      <dsp:txXfrm>
        <a:off x="2651970" y="1902156"/>
        <a:ext cx="2403688" cy="494458"/>
      </dsp:txXfrm>
    </dsp:sp>
    <dsp:sp modelId="{D82A012B-C711-43A5-82FD-464F9000DD7C}">
      <dsp:nvSpPr>
        <dsp:cNvPr id="0" name=""/>
        <dsp:cNvSpPr/>
      </dsp:nvSpPr>
      <dsp:spPr>
        <a:xfrm>
          <a:off x="5300828" y="459984"/>
          <a:ext cx="2403688" cy="206024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02C67B-0A25-44F9-BCDF-984073185121}">
      <dsp:nvSpPr>
        <dsp:cNvPr id="0" name=""/>
        <dsp:cNvSpPr/>
      </dsp:nvSpPr>
      <dsp:spPr>
        <a:xfrm>
          <a:off x="5300828" y="1902156"/>
          <a:ext cx="2403688" cy="494458"/>
        </a:xfrm>
        <a:prstGeom prst="rect">
          <a:avLst/>
        </a:prstGeom>
        <a:solidFill>
          <a:srgbClr val="827F77">
            <a:alpha val="5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noProof="0" dirty="0">
              <a:solidFill>
                <a:schemeClr val="bg1"/>
              </a:solidFill>
            </a:rPr>
            <a:t>Banks</a:t>
          </a:r>
        </a:p>
      </dsp:txBody>
      <dsp:txXfrm>
        <a:off x="5300828" y="1902156"/>
        <a:ext cx="2403688" cy="494458"/>
      </dsp:txXfrm>
    </dsp:sp>
    <dsp:sp modelId="{07DB7A23-630B-479D-9944-72BF92A5C307}">
      <dsp:nvSpPr>
        <dsp:cNvPr id="0" name=""/>
        <dsp:cNvSpPr/>
      </dsp:nvSpPr>
      <dsp:spPr>
        <a:xfrm>
          <a:off x="3112" y="2760599"/>
          <a:ext cx="2403688" cy="206024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0F5FCE-CB01-4BE6-8957-F3F8EEB92F07}">
      <dsp:nvSpPr>
        <dsp:cNvPr id="0" name=""/>
        <dsp:cNvSpPr/>
      </dsp:nvSpPr>
      <dsp:spPr>
        <a:xfrm>
          <a:off x="3112" y="4202771"/>
          <a:ext cx="2403688" cy="494458"/>
        </a:xfrm>
        <a:prstGeom prst="rect">
          <a:avLst/>
        </a:prstGeom>
        <a:solidFill>
          <a:srgbClr val="827F77">
            <a:alpha val="5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noProof="0" dirty="0"/>
            <a:t>Gastronomy</a:t>
          </a:r>
        </a:p>
      </dsp:txBody>
      <dsp:txXfrm>
        <a:off x="3112" y="4202771"/>
        <a:ext cx="2403688" cy="494458"/>
      </dsp:txXfrm>
    </dsp:sp>
    <dsp:sp modelId="{A48520D0-9D7C-471D-9332-6A8AF42E793F}">
      <dsp:nvSpPr>
        <dsp:cNvPr id="0" name=""/>
        <dsp:cNvSpPr/>
      </dsp:nvSpPr>
      <dsp:spPr>
        <a:xfrm>
          <a:off x="2621972" y="2760599"/>
          <a:ext cx="2403688" cy="206024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424801-8BDA-4DE5-99C6-531A2BA5DA2C}">
      <dsp:nvSpPr>
        <dsp:cNvPr id="0" name=""/>
        <dsp:cNvSpPr/>
      </dsp:nvSpPr>
      <dsp:spPr>
        <a:xfrm>
          <a:off x="2619568" y="4202771"/>
          <a:ext cx="2403688" cy="494458"/>
        </a:xfrm>
        <a:prstGeom prst="rect">
          <a:avLst/>
        </a:prstGeom>
        <a:solidFill>
          <a:srgbClr val="827F77">
            <a:alpha val="5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noProof="0" dirty="0">
              <a:solidFill>
                <a:schemeClr val="bg1"/>
              </a:solidFill>
            </a:rPr>
            <a:t>Fitness studios</a:t>
          </a:r>
        </a:p>
      </dsp:txBody>
      <dsp:txXfrm>
        <a:off x="2619568" y="4202771"/>
        <a:ext cx="2403688" cy="494458"/>
      </dsp:txXfrm>
    </dsp:sp>
    <dsp:sp modelId="{B99D706C-0934-49D8-B124-674E70217A9C}">
      <dsp:nvSpPr>
        <dsp:cNvPr id="0" name=""/>
        <dsp:cNvSpPr/>
      </dsp:nvSpPr>
      <dsp:spPr>
        <a:xfrm>
          <a:off x="5303941" y="2760599"/>
          <a:ext cx="2403688" cy="206024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001E22-0301-4639-9162-E75F8F243654}">
      <dsp:nvSpPr>
        <dsp:cNvPr id="0" name=""/>
        <dsp:cNvSpPr/>
      </dsp:nvSpPr>
      <dsp:spPr>
        <a:xfrm>
          <a:off x="5303941" y="4202771"/>
          <a:ext cx="2403688" cy="494458"/>
        </a:xfrm>
        <a:prstGeom prst="rect">
          <a:avLst/>
        </a:prstGeom>
        <a:solidFill>
          <a:srgbClr val="827F77">
            <a:alpha val="5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noProof="0" dirty="0">
              <a:solidFill>
                <a:schemeClr val="bg1"/>
              </a:solidFill>
            </a:rPr>
            <a:t>Bathrooms</a:t>
          </a:r>
        </a:p>
      </dsp:txBody>
      <dsp:txXfrm>
        <a:off x="5303941" y="4202771"/>
        <a:ext cx="2403688" cy="4944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F435F7-0F16-40D6-AC4D-FF8253B7E61D}">
      <dsp:nvSpPr>
        <dsp:cNvPr id="0" name=""/>
        <dsp:cNvSpPr/>
      </dsp:nvSpPr>
      <dsp:spPr>
        <a:xfrm>
          <a:off x="12866" y="355234"/>
          <a:ext cx="2164793" cy="185548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93D9F2-7B25-4F2E-9F00-0986AA2B9A75}">
      <dsp:nvSpPr>
        <dsp:cNvPr id="0" name=""/>
        <dsp:cNvSpPr/>
      </dsp:nvSpPr>
      <dsp:spPr>
        <a:xfrm>
          <a:off x="4207" y="1660715"/>
          <a:ext cx="2164793" cy="445316"/>
        </a:xfrm>
        <a:prstGeom prst="rect">
          <a:avLst/>
        </a:prstGeom>
        <a:solidFill>
          <a:srgbClr val="827F77">
            <a:alpha val="5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noProof="0" dirty="0">
              <a:solidFill>
                <a:schemeClr val="bg1"/>
              </a:solidFill>
            </a:rPr>
            <a:t>Meeting rooms</a:t>
          </a:r>
        </a:p>
      </dsp:txBody>
      <dsp:txXfrm>
        <a:off x="4207" y="1660715"/>
        <a:ext cx="2164793" cy="445316"/>
      </dsp:txXfrm>
    </dsp:sp>
    <dsp:sp modelId="{398B0612-26A6-4B74-AAD5-68A146935ACA}">
      <dsp:nvSpPr>
        <dsp:cNvPr id="0" name=""/>
        <dsp:cNvSpPr/>
      </dsp:nvSpPr>
      <dsp:spPr>
        <a:xfrm>
          <a:off x="2389803" y="361876"/>
          <a:ext cx="2164793" cy="185548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CC3921-44AF-48BB-987F-98C2CCD589E9}">
      <dsp:nvSpPr>
        <dsp:cNvPr id="0" name=""/>
        <dsp:cNvSpPr/>
      </dsp:nvSpPr>
      <dsp:spPr>
        <a:xfrm>
          <a:off x="2389803" y="1660715"/>
          <a:ext cx="2164793" cy="445316"/>
        </a:xfrm>
        <a:prstGeom prst="rect">
          <a:avLst/>
        </a:prstGeom>
        <a:solidFill>
          <a:srgbClr val="827F77">
            <a:alpha val="5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noProof="0" dirty="0"/>
            <a:t>Mobile partitions</a:t>
          </a:r>
        </a:p>
      </dsp:txBody>
      <dsp:txXfrm>
        <a:off x="2389803" y="1660715"/>
        <a:ext cx="2164793" cy="445316"/>
      </dsp:txXfrm>
    </dsp:sp>
    <dsp:sp modelId="{D82A012B-C711-43A5-82FD-464F9000DD7C}">
      <dsp:nvSpPr>
        <dsp:cNvPr id="0" name=""/>
        <dsp:cNvSpPr/>
      </dsp:nvSpPr>
      <dsp:spPr>
        <a:xfrm>
          <a:off x="4775399" y="361876"/>
          <a:ext cx="2164793" cy="185548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02C67B-0A25-44F9-BCDF-984073185121}">
      <dsp:nvSpPr>
        <dsp:cNvPr id="0" name=""/>
        <dsp:cNvSpPr/>
      </dsp:nvSpPr>
      <dsp:spPr>
        <a:xfrm>
          <a:off x="4775399" y="1660715"/>
          <a:ext cx="2164793" cy="445316"/>
        </a:xfrm>
        <a:prstGeom prst="rect">
          <a:avLst/>
        </a:prstGeom>
        <a:solidFill>
          <a:srgbClr val="827F77">
            <a:alpha val="5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noProof="0" dirty="0">
              <a:solidFill>
                <a:schemeClr val="bg1"/>
              </a:solidFill>
            </a:rPr>
            <a:t>Windows &amp; Doors</a:t>
          </a:r>
        </a:p>
      </dsp:txBody>
      <dsp:txXfrm>
        <a:off x="4775399" y="1660715"/>
        <a:ext cx="2164793" cy="445316"/>
      </dsp:txXfrm>
    </dsp:sp>
    <dsp:sp modelId="{07DB7A23-630B-479D-9944-72BF92A5C307}">
      <dsp:nvSpPr>
        <dsp:cNvPr id="0" name=""/>
        <dsp:cNvSpPr/>
      </dsp:nvSpPr>
      <dsp:spPr>
        <a:xfrm>
          <a:off x="4207" y="2433840"/>
          <a:ext cx="2164793" cy="1855483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0F5FCE-CB01-4BE6-8957-F3F8EEB92F07}">
      <dsp:nvSpPr>
        <dsp:cNvPr id="0" name=""/>
        <dsp:cNvSpPr/>
      </dsp:nvSpPr>
      <dsp:spPr>
        <a:xfrm>
          <a:off x="4207" y="3732678"/>
          <a:ext cx="2164793" cy="445316"/>
        </a:xfrm>
        <a:prstGeom prst="rect">
          <a:avLst/>
        </a:prstGeom>
        <a:solidFill>
          <a:srgbClr val="827F77">
            <a:alpha val="5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noProof="0" dirty="0"/>
            <a:t>Hospitals</a:t>
          </a:r>
        </a:p>
      </dsp:txBody>
      <dsp:txXfrm>
        <a:off x="4207" y="3732678"/>
        <a:ext cx="2164793" cy="445316"/>
      </dsp:txXfrm>
    </dsp:sp>
    <dsp:sp modelId="{A48520D0-9D7C-471D-9332-6A8AF42E793F}">
      <dsp:nvSpPr>
        <dsp:cNvPr id="0" name=""/>
        <dsp:cNvSpPr/>
      </dsp:nvSpPr>
      <dsp:spPr>
        <a:xfrm>
          <a:off x="2362786" y="2433840"/>
          <a:ext cx="2164793" cy="185548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424801-8BDA-4DE5-99C6-531A2BA5DA2C}">
      <dsp:nvSpPr>
        <dsp:cNvPr id="0" name=""/>
        <dsp:cNvSpPr/>
      </dsp:nvSpPr>
      <dsp:spPr>
        <a:xfrm>
          <a:off x="2360622" y="3732678"/>
          <a:ext cx="2164793" cy="445316"/>
        </a:xfrm>
        <a:prstGeom prst="rect">
          <a:avLst/>
        </a:prstGeom>
        <a:solidFill>
          <a:srgbClr val="827F77">
            <a:alpha val="5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noProof="0" dirty="0">
              <a:solidFill>
                <a:schemeClr val="bg1"/>
              </a:solidFill>
            </a:rPr>
            <a:t>Bathrooms</a:t>
          </a:r>
        </a:p>
      </dsp:txBody>
      <dsp:txXfrm>
        <a:off x="2360622" y="3732678"/>
        <a:ext cx="2164793" cy="445316"/>
      </dsp:txXfrm>
    </dsp:sp>
    <dsp:sp modelId="{B99D706C-0934-49D8-B124-674E70217A9C}">
      <dsp:nvSpPr>
        <dsp:cNvPr id="0" name=""/>
        <dsp:cNvSpPr/>
      </dsp:nvSpPr>
      <dsp:spPr>
        <a:xfrm>
          <a:off x="4779606" y="2433840"/>
          <a:ext cx="2164793" cy="1855483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001E22-0301-4639-9162-E75F8F243654}">
      <dsp:nvSpPr>
        <dsp:cNvPr id="0" name=""/>
        <dsp:cNvSpPr/>
      </dsp:nvSpPr>
      <dsp:spPr>
        <a:xfrm>
          <a:off x="4779606" y="3732678"/>
          <a:ext cx="2164793" cy="445316"/>
        </a:xfrm>
        <a:prstGeom prst="rect">
          <a:avLst/>
        </a:prstGeom>
        <a:solidFill>
          <a:srgbClr val="827F77">
            <a:alpha val="5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noProof="0" dirty="0">
              <a:solidFill>
                <a:schemeClr val="bg1"/>
              </a:solidFill>
            </a:rPr>
            <a:t>Back projections</a:t>
          </a:r>
        </a:p>
      </dsp:txBody>
      <dsp:txXfrm>
        <a:off x="4779606" y="3732678"/>
        <a:ext cx="2164793" cy="4453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09F013-DE98-4D20-A048-6C70366316F4}" type="datetimeFigureOut">
              <a:rPr kumimoji="1" lang="ja-JP" altLang="en-US" smtClean="0"/>
              <a:t>2020/2/5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A88ED9-0FFD-4AB8-A154-3257E2A1F5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1760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22363"/>
            <a:ext cx="7772400" cy="1864677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0686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title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E2B36D64-E00E-4D18-934F-DC5971C09277}"/>
              </a:ext>
            </a:extLst>
          </p:cNvPr>
          <p:cNvCxnSpPr>
            <a:cxnSpLocks/>
          </p:cNvCxnSpPr>
          <p:nvPr userDrawn="1"/>
        </p:nvCxnSpPr>
        <p:spPr>
          <a:xfrm>
            <a:off x="1273697" y="6446405"/>
            <a:ext cx="0" cy="24534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566E64A-A767-4256-AE2D-2F391F0734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5630" y="639652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009D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C921AB9-5F11-43C5-B957-02FF2E1FCA2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2FDB25AC-F848-4B08-AAEC-FE1DEC6561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9090" y="6394450"/>
            <a:ext cx="110871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de-DE" altLang="ja-JP" dirty="0"/>
              <a:t>XX July 2019</a:t>
            </a:r>
            <a:endParaRPr lang="ja-JP" alt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96178C18-E0C4-4194-8D37-663A4DAFB7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3697" y="63944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en-US" altLang="ja-JP" dirty="0">
                <a:ea typeface="Tahoma" panose="020B0604030504040204" pitchFamily="34" charset="0"/>
              </a:rPr>
              <a:t>Meeting Name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48215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3440" y="1143000"/>
            <a:ext cx="7657148" cy="1895476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53440" y="3157064"/>
            <a:ext cx="7657148" cy="1500187"/>
          </a:xfrm>
        </p:spPr>
        <p:txBody>
          <a:bodyPr>
            <a:normAutofit/>
          </a:bodyPr>
          <a:lstStyle>
            <a:lvl1pPr marL="0" indent="0">
              <a:buNone/>
              <a:defRPr sz="3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ja-JP" dirty="0"/>
              <a:t>Sub title</a:t>
            </a:r>
            <a:endParaRPr lang="ja-JP" altLang="en-US" dirty="0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89CDDF9E-DBAC-47C5-A3D7-BD16374907ED}"/>
              </a:ext>
            </a:extLst>
          </p:cNvPr>
          <p:cNvCxnSpPr>
            <a:cxnSpLocks/>
          </p:cNvCxnSpPr>
          <p:nvPr userDrawn="1"/>
        </p:nvCxnSpPr>
        <p:spPr>
          <a:xfrm>
            <a:off x="1273697" y="6446405"/>
            <a:ext cx="0" cy="24534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BD09995-B1EC-4387-AEA3-1AC583B931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9090" y="6394450"/>
            <a:ext cx="110871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de-DE" altLang="ja-JP" dirty="0"/>
              <a:t>XX July 2019</a:t>
            </a:r>
            <a:endParaRPr lang="ja-JP" alt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076ACCA-4C70-4478-B8C8-B08507F8AF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3697" y="63944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en-US" altLang="ja-JP" dirty="0">
                <a:ea typeface="Tahoma" panose="020B0604030504040204" pitchFamily="34" charset="0"/>
              </a:rPr>
              <a:t>Meeting Name</a:t>
            </a:r>
            <a:endParaRPr lang="ja-JP" alt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AB48143-EF3B-4179-BFE2-8594C8D43C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5630" y="639652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009D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C921AB9-5F11-43C5-B957-02FF2E1FCA2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34544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07720" y="1094102"/>
            <a:ext cx="3817620" cy="5062855"/>
          </a:xfrm>
        </p:spPr>
        <p:txBody>
          <a:bodyPr>
            <a:normAutofit/>
          </a:bodyPr>
          <a:lstStyle>
            <a:lvl1pPr>
              <a:defRPr sz="28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000" baseline="0"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800" baseline="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altLang="ja-JP" dirty="0"/>
              <a:t>First level</a:t>
            </a:r>
            <a:endParaRPr lang="ja-JP" altLang="en-US" dirty="0"/>
          </a:p>
          <a:p>
            <a:pPr lvl="1"/>
            <a:r>
              <a:rPr lang="en-US" altLang="ja-JP" dirty="0"/>
              <a:t>Second level</a:t>
            </a:r>
            <a:endParaRPr lang="ja-JP" altLang="en-US" dirty="0"/>
          </a:p>
          <a:p>
            <a:pPr lvl="2"/>
            <a:r>
              <a:rPr lang="en-US" altLang="ja-JP" dirty="0"/>
              <a:t>Third level</a:t>
            </a:r>
            <a:endParaRPr lang="ja-JP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57750" y="1094104"/>
            <a:ext cx="3657600" cy="5062853"/>
          </a:xfrm>
        </p:spPr>
        <p:txBody>
          <a:bodyPr>
            <a:normAutofit/>
          </a:bodyPr>
          <a:lstStyle>
            <a:lvl1pPr>
              <a:defRPr sz="28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000" baseline="0"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800" baseline="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altLang="ja-JP" dirty="0"/>
              <a:t>First level</a:t>
            </a:r>
            <a:endParaRPr lang="ja-JP" altLang="en-US" dirty="0"/>
          </a:p>
          <a:p>
            <a:pPr lvl="1"/>
            <a:r>
              <a:rPr lang="en-US" altLang="ja-JP" dirty="0"/>
              <a:t>Second level</a:t>
            </a:r>
            <a:endParaRPr lang="ja-JP" altLang="en-US" dirty="0"/>
          </a:p>
          <a:p>
            <a:pPr lvl="2"/>
            <a:r>
              <a:rPr lang="en-US" altLang="ja-JP" dirty="0"/>
              <a:t>Third level</a:t>
            </a:r>
            <a:endParaRPr lang="ja-JP" altLang="en-US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D8812F3F-CA03-4A99-B75B-2578A9FE5149}"/>
              </a:ext>
            </a:extLst>
          </p:cNvPr>
          <p:cNvCxnSpPr>
            <a:cxnSpLocks/>
          </p:cNvCxnSpPr>
          <p:nvPr userDrawn="1"/>
        </p:nvCxnSpPr>
        <p:spPr>
          <a:xfrm>
            <a:off x="1273697" y="6446405"/>
            <a:ext cx="0" cy="24534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C3D3031-5472-482F-A6CC-3CEBE52AC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9090" y="6394450"/>
            <a:ext cx="110871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de-DE" altLang="ja-JP" dirty="0"/>
              <a:t>XX July 2019</a:t>
            </a:r>
            <a:endParaRPr lang="ja-JP" alt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04671DB-15A1-413A-A575-836C683522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3697" y="63944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en-US" altLang="ja-JP" dirty="0">
                <a:ea typeface="Tahoma" panose="020B0604030504040204" pitchFamily="34" charset="0"/>
              </a:rPr>
              <a:t>Meeting Name</a:t>
            </a:r>
            <a:endParaRPr lang="ja-JP" alt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4CBF517-B95C-4E8B-BAE6-DB0296A8C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5630" y="639652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009D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C921AB9-5F11-43C5-B957-02FF2E1FCA2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81783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7960" y="1071563"/>
            <a:ext cx="3715941" cy="497206"/>
          </a:xfrm>
        </p:spPr>
        <p:txBody>
          <a:bodyPr anchor="t"/>
          <a:lstStyle>
            <a:lvl1pPr marL="0" indent="0">
              <a:buNone/>
              <a:defRPr sz="2400" b="1" baseline="0"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 dirty="0"/>
              <a:t>Sub title</a:t>
            </a:r>
            <a:endParaRPr lang="ja-JP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27960" y="1676400"/>
            <a:ext cx="3715941" cy="4312920"/>
          </a:xfrm>
        </p:spPr>
        <p:txBody>
          <a:bodyPr>
            <a:normAutofit/>
          </a:bodyPr>
          <a:lstStyle>
            <a:lvl1pPr>
              <a:defRPr sz="2400" baseline="0"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  <a:lvl2pPr>
              <a:defRPr sz="2000" baseline="0"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2pPr>
            <a:lvl3pPr>
              <a:defRPr sz="1800" baseline="0"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3pPr>
            <a:lvl4pPr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/>
            <a:r>
              <a:rPr lang="en-US" altLang="ja-JP"/>
              <a:t>First level</a:t>
            </a:r>
            <a:endParaRPr lang="ja-JP" altLang="en-US"/>
          </a:p>
          <a:p>
            <a:pPr lvl="1"/>
            <a:r>
              <a:rPr lang="en-US" altLang="ja-JP"/>
              <a:t>Second level</a:t>
            </a:r>
            <a:endParaRPr lang="ja-JP" altLang="en-US"/>
          </a:p>
          <a:p>
            <a:pPr lvl="2"/>
            <a:r>
              <a:rPr lang="en-US" altLang="ja-JP"/>
              <a:t>Third level</a:t>
            </a:r>
            <a:endParaRPr lang="ja-JP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82300" y="1071563"/>
            <a:ext cx="3734241" cy="497206"/>
          </a:xfrm>
        </p:spPr>
        <p:txBody>
          <a:bodyPr anchor="t"/>
          <a:lstStyle>
            <a:lvl1pPr marL="0" indent="0">
              <a:buNone/>
              <a:defRPr sz="2400" b="1" baseline="0"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/>
              <a:t>Sub title</a:t>
            </a:r>
            <a:endParaRPr lang="ja-JP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782300" y="1676400"/>
            <a:ext cx="3734241" cy="4312920"/>
          </a:xfrm>
        </p:spPr>
        <p:txBody>
          <a:bodyPr>
            <a:normAutofit/>
          </a:bodyPr>
          <a:lstStyle>
            <a:lvl1pPr>
              <a:defRPr sz="2400" baseline="0"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  <a:lvl2pPr>
              <a:defRPr sz="2000" baseline="0"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2pPr>
            <a:lvl3pPr>
              <a:defRPr sz="1800" baseline="0"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3pPr>
            <a:lvl4pPr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/>
            <a:r>
              <a:rPr lang="en-US" altLang="ja-JP"/>
              <a:t>First level</a:t>
            </a:r>
            <a:endParaRPr lang="ja-JP" altLang="en-US"/>
          </a:p>
          <a:p>
            <a:pPr lvl="1"/>
            <a:r>
              <a:rPr lang="en-US" altLang="ja-JP"/>
              <a:t>Second level</a:t>
            </a:r>
            <a:endParaRPr lang="ja-JP" altLang="en-US"/>
          </a:p>
          <a:p>
            <a:pPr lvl="2"/>
            <a:r>
              <a:rPr lang="en-US" altLang="ja-JP"/>
              <a:t>Third level</a:t>
            </a:r>
            <a:endParaRPr lang="ja-JP" alt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07720" y="197487"/>
            <a:ext cx="7707630" cy="59531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Title</a:t>
            </a: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49BA5021-67F1-4530-AA2F-74E80BC2976F}"/>
              </a:ext>
            </a:extLst>
          </p:cNvPr>
          <p:cNvCxnSpPr>
            <a:cxnSpLocks/>
          </p:cNvCxnSpPr>
          <p:nvPr userDrawn="1"/>
        </p:nvCxnSpPr>
        <p:spPr>
          <a:xfrm>
            <a:off x="1273697" y="6446405"/>
            <a:ext cx="0" cy="24534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AC07902-E4F3-41CF-B850-25A24C828E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9090" y="6394450"/>
            <a:ext cx="110871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de-DE" altLang="ja-JP" dirty="0"/>
              <a:t>XX July 2019</a:t>
            </a:r>
            <a:endParaRPr lang="ja-JP" alt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7E66C0D-0F18-4682-B061-A5C26A1DA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3697" y="63944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en-US" altLang="ja-JP" dirty="0">
                <a:ea typeface="Tahoma" panose="020B0604030504040204" pitchFamily="34" charset="0"/>
              </a:rPr>
              <a:t>Meeting Name</a:t>
            </a:r>
            <a:endParaRPr lang="ja-JP" alt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7DFA1F2-F7B9-4298-9EBE-CB6931EF4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5630" y="639652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009D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C921AB9-5F11-43C5-B957-02FF2E1FCA2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41436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c / 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3D2858AD-E570-4B96-B594-C5CE93CA7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7720" y="1039091"/>
            <a:ext cx="8195310" cy="519545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9D209E-9CF1-472F-AE92-1EECB49515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7720" y="197487"/>
            <a:ext cx="7707630" cy="59531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E633894-BC84-4FD6-A073-111DD2AF71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9090" y="6394450"/>
            <a:ext cx="110871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de-DE" altLang="ja-JP" dirty="0"/>
              <a:t>XX July 2019</a:t>
            </a:r>
            <a:endParaRPr lang="ja-JP" alt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2BAB327-7313-434B-9E4C-4070A499D7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3697" y="63944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en-US" altLang="ja-JP" dirty="0">
                <a:ea typeface="Tahoma" panose="020B0604030504040204" pitchFamily="34" charset="0"/>
              </a:rPr>
              <a:t>Meeting Name</a:t>
            </a:r>
            <a:endParaRPr lang="ja-JP" alt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2337893-845A-40C7-8690-DA2238BABF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5630" y="639652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009D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C921AB9-5F11-43C5-B957-02FF2E1FCA2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92285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tart/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SG.png">
            <a:extLst>
              <a:ext uri="{FF2B5EF4-FFF2-40B4-BE49-F238E27FC236}">
                <a16:creationId xmlns:a16="http://schemas.microsoft.com/office/drawing/2014/main" id="{EF2A1FC0-29D1-4A89-9D59-C3613173F2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1879600"/>
            <a:ext cx="563880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4518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7720" y="197487"/>
            <a:ext cx="7707630" cy="59531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  <a:lvl2pPr>
              <a:defRPr baseline="0"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2pPr>
            <a:lvl3pPr>
              <a:defRPr baseline="0"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3pPr>
            <a:lvl4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/>
            <a:r>
              <a:rPr lang="en-US" altLang="ja-JP" dirty="0"/>
              <a:t>First level</a:t>
            </a:r>
            <a:endParaRPr lang="ja-JP" altLang="en-US" dirty="0"/>
          </a:p>
          <a:p>
            <a:pPr lvl="1"/>
            <a:r>
              <a:rPr lang="en-US" altLang="ja-JP" dirty="0"/>
              <a:t>Second level</a:t>
            </a:r>
            <a:endParaRPr lang="ja-JP" altLang="en-US" dirty="0"/>
          </a:p>
          <a:p>
            <a:pPr lvl="2"/>
            <a:r>
              <a:rPr lang="en-US" altLang="ja-JP" dirty="0"/>
              <a:t>Third level</a:t>
            </a:r>
            <a:endParaRPr lang="ja-JP" altLang="en-US" dirty="0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B1EE7619-E320-4B63-805F-E16421BCB449}"/>
              </a:ext>
            </a:extLst>
          </p:cNvPr>
          <p:cNvCxnSpPr>
            <a:cxnSpLocks/>
          </p:cNvCxnSpPr>
          <p:nvPr userDrawn="1"/>
        </p:nvCxnSpPr>
        <p:spPr>
          <a:xfrm>
            <a:off x="1273697" y="6446405"/>
            <a:ext cx="0" cy="24534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A8CE439-E62C-4244-B2A8-EF4F5EDA8C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9090" y="6394450"/>
            <a:ext cx="110871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de-DE" altLang="ja-JP" dirty="0"/>
              <a:t>XX July 2019</a:t>
            </a:r>
            <a:endParaRPr lang="ja-JP" alt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14F1D15-04E5-448E-8BF9-E03BFC3712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3697" y="63944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en-US" altLang="ja-JP" dirty="0">
                <a:ea typeface="Tahoma" panose="020B0604030504040204" pitchFamily="34" charset="0"/>
              </a:rPr>
              <a:t>Meeting Name</a:t>
            </a:r>
            <a:endParaRPr lang="ja-JP" alt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BA1F532-4996-4F04-BC3E-FB34955F84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5630" y="639652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009D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C921AB9-5F11-43C5-B957-02FF2E1FCA2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82111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3440" y="1143000"/>
            <a:ext cx="7657148" cy="1895476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53440" y="3157064"/>
            <a:ext cx="7657148" cy="1500187"/>
          </a:xfrm>
        </p:spPr>
        <p:txBody>
          <a:bodyPr>
            <a:normAutofit/>
          </a:bodyPr>
          <a:lstStyle>
            <a:lvl1pPr marL="0" indent="0">
              <a:buNone/>
              <a:defRPr sz="3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ja-JP" dirty="0"/>
              <a:t>Sub title</a:t>
            </a:r>
            <a:endParaRPr lang="ja-JP" altLang="en-US" dirty="0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89CDDF9E-DBAC-47C5-A3D7-BD16374907ED}"/>
              </a:ext>
            </a:extLst>
          </p:cNvPr>
          <p:cNvCxnSpPr>
            <a:cxnSpLocks/>
          </p:cNvCxnSpPr>
          <p:nvPr userDrawn="1"/>
        </p:nvCxnSpPr>
        <p:spPr>
          <a:xfrm>
            <a:off x="1273697" y="6446405"/>
            <a:ext cx="0" cy="24534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BD09995-B1EC-4387-AEA3-1AC583B931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9090" y="6394450"/>
            <a:ext cx="110871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de-DE" altLang="ja-JP" dirty="0"/>
              <a:t>XX July 2019</a:t>
            </a:r>
            <a:endParaRPr lang="ja-JP" alt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076ACCA-4C70-4478-B8C8-B08507F8AF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3697" y="63944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en-US" altLang="ja-JP" dirty="0">
                <a:ea typeface="Tahoma" panose="020B0604030504040204" pitchFamily="34" charset="0"/>
              </a:rPr>
              <a:t>Meeting Name</a:t>
            </a:r>
            <a:endParaRPr lang="ja-JP" alt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AB48143-EF3B-4179-BFE2-8594C8D43C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5630" y="639652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009D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C921AB9-5F11-43C5-B957-02FF2E1FCA2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0084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07720" y="1094102"/>
            <a:ext cx="3817620" cy="5062855"/>
          </a:xfrm>
        </p:spPr>
        <p:txBody>
          <a:bodyPr>
            <a:normAutofit/>
          </a:bodyPr>
          <a:lstStyle>
            <a:lvl1pPr>
              <a:defRPr sz="28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000" baseline="0"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800" baseline="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altLang="ja-JP" dirty="0"/>
              <a:t>First level</a:t>
            </a:r>
            <a:endParaRPr lang="ja-JP" altLang="en-US" dirty="0"/>
          </a:p>
          <a:p>
            <a:pPr lvl="1"/>
            <a:r>
              <a:rPr lang="en-US" altLang="ja-JP" dirty="0"/>
              <a:t>Second level</a:t>
            </a:r>
            <a:endParaRPr lang="ja-JP" altLang="en-US" dirty="0"/>
          </a:p>
          <a:p>
            <a:pPr lvl="2"/>
            <a:r>
              <a:rPr lang="en-US" altLang="ja-JP" dirty="0"/>
              <a:t>Third level</a:t>
            </a:r>
            <a:endParaRPr lang="ja-JP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57750" y="1094104"/>
            <a:ext cx="3657600" cy="5062853"/>
          </a:xfrm>
        </p:spPr>
        <p:txBody>
          <a:bodyPr>
            <a:normAutofit/>
          </a:bodyPr>
          <a:lstStyle>
            <a:lvl1pPr>
              <a:defRPr sz="2800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000" baseline="0"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800" baseline="0"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altLang="ja-JP" dirty="0"/>
              <a:t>First level</a:t>
            </a:r>
            <a:endParaRPr lang="ja-JP" altLang="en-US" dirty="0"/>
          </a:p>
          <a:p>
            <a:pPr lvl="1"/>
            <a:r>
              <a:rPr lang="en-US" altLang="ja-JP" dirty="0"/>
              <a:t>Second level</a:t>
            </a:r>
            <a:endParaRPr lang="ja-JP" altLang="en-US" dirty="0"/>
          </a:p>
          <a:p>
            <a:pPr lvl="2"/>
            <a:r>
              <a:rPr lang="en-US" altLang="ja-JP" dirty="0"/>
              <a:t>Third level</a:t>
            </a:r>
            <a:endParaRPr lang="ja-JP" altLang="en-US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D8812F3F-CA03-4A99-B75B-2578A9FE5149}"/>
              </a:ext>
            </a:extLst>
          </p:cNvPr>
          <p:cNvCxnSpPr>
            <a:cxnSpLocks/>
          </p:cNvCxnSpPr>
          <p:nvPr userDrawn="1"/>
        </p:nvCxnSpPr>
        <p:spPr>
          <a:xfrm>
            <a:off x="1273697" y="6446405"/>
            <a:ext cx="0" cy="24534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C3D3031-5472-482F-A6CC-3CEBE52AC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9090" y="6394450"/>
            <a:ext cx="110871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de-DE" altLang="ja-JP" dirty="0"/>
              <a:t>XX July 2019</a:t>
            </a:r>
            <a:endParaRPr lang="ja-JP" alt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04671DB-15A1-413A-A575-836C683522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3697" y="63944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en-US" altLang="ja-JP" dirty="0">
                <a:ea typeface="Tahoma" panose="020B0604030504040204" pitchFamily="34" charset="0"/>
              </a:rPr>
              <a:t>Meeting Name</a:t>
            </a:r>
            <a:endParaRPr lang="ja-JP" alt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4CBF517-B95C-4E8B-BAE6-DB0296A8C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5630" y="639652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009D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C921AB9-5F11-43C5-B957-02FF2E1FCA2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12743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7960" y="1071563"/>
            <a:ext cx="3715941" cy="497206"/>
          </a:xfrm>
        </p:spPr>
        <p:txBody>
          <a:bodyPr anchor="t"/>
          <a:lstStyle>
            <a:lvl1pPr marL="0" indent="0">
              <a:buNone/>
              <a:defRPr sz="2400" b="1" baseline="0"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 dirty="0"/>
              <a:t>Sub title</a:t>
            </a:r>
            <a:endParaRPr lang="ja-JP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27960" y="1676400"/>
            <a:ext cx="3715941" cy="4312920"/>
          </a:xfrm>
        </p:spPr>
        <p:txBody>
          <a:bodyPr>
            <a:normAutofit/>
          </a:bodyPr>
          <a:lstStyle>
            <a:lvl1pPr>
              <a:defRPr sz="2400" baseline="0"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  <a:lvl2pPr>
              <a:defRPr sz="2000" baseline="0"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2pPr>
            <a:lvl3pPr>
              <a:defRPr sz="1800" baseline="0"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3pPr>
            <a:lvl4pPr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/>
            <a:r>
              <a:rPr lang="en-US" altLang="ja-JP"/>
              <a:t>First level</a:t>
            </a:r>
            <a:endParaRPr lang="ja-JP" altLang="en-US"/>
          </a:p>
          <a:p>
            <a:pPr lvl="1"/>
            <a:r>
              <a:rPr lang="en-US" altLang="ja-JP"/>
              <a:t>Second level</a:t>
            </a:r>
            <a:endParaRPr lang="ja-JP" altLang="en-US"/>
          </a:p>
          <a:p>
            <a:pPr lvl="2"/>
            <a:r>
              <a:rPr lang="en-US" altLang="ja-JP"/>
              <a:t>Third level</a:t>
            </a:r>
            <a:endParaRPr lang="ja-JP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82300" y="1071563"/>
            <a:ext cx="3734241" cy="497206"/>
          </a:xfrm>
        </p:spPr>
        <p:txBody>
          <a:bodyPr anchor="t"/>
          <a:lstStyle>
            <a:lvl1pPr marL="0" indent="0">
              <a:buNone/>
              <a:defRPr sz="2400" b="1" baseline="0"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/>
              <a:t>Sub title</a:t>
            </a:r>
            <a:endParaRPr lang="ja-JP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782300" y="1676400"/>
            <a:ext cx="3734241" cy="4312920"/>
          </a:xfrm>
        </p:spPr>
        <p:txBody>
          <a:bodyPr>
            <a:normAutofit/>
          </a:bodyPr>
          <a:lstStyle>
            <a:lvl1pPr>
              <a:defRPr sz="2400" baseline="0"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  <a:lvl2pPr>
              <a:defRPr sz="2000" baseline="0"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2pPr>
            <a:lvl3pPr>
              <a:defRPr sz="1800" baseline="0"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3pPr>
            <a:lvl4pPr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/>
            <a:r>
              <a:rPr lang="en-US" altLang="ja-JP"/>
              <a:t>First level</a:t>
            </a:r>
            <a:endParaRPr lang="ja-JP" altLang="en-US"/>
          </a:p>
          <a:p>
            <a:pPr lvl="1"/>
            <a:r>
              <a:rPr lang="en-US" altLang="ja-JP"/>
              <a:t>Second level</a:t>
            </a:r>
            <a:endParaRPr lang="ja-JP" altLang="en-US"/>
          </a:p>
          <a:p>
            <a:pPr lvl="2"/>
            <a:r>
              <a:rPr lang="en-US" altLang="ja-JP"/>
              <a:t>Third level</a:t>
            </a:r>
            <a:endParaRPr lang="ja-JP" alt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07720" y="197487"/>
            <a:ext cx="7707630" cy="59531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Title</a:t>
            </a: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49BA5021-67F1-4530-AA2F-74E80BC2976F}"/>
              </a:ext>
            </a:extLst>
          </p:cNvPr>
          <p:cNvCxnSpPr>
            <a:cxnSpLocks/>
          </p:cNvCxnSpPr>
          <p:nvPr userDrawn="1"/>
        </p:nvCxnSpPr>
        <p:spPr>
          <a:xfrm>
            <a:off x="1273697" y="6446405"/>
            <a:ext cx="0" cy="24534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AC07902-E4F3-41CF-B850-25A24C828E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9090" y="6394450"/>
            <a:ext cx="110871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de-DE" altLang="ja-JP" dirty="0"/>
              <a:t>XX July 2019</a:t>
            </a:r>
            <a:endParaRPr lang="ja-JP" alt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7E66C0D-0F18-4682-B061-A5C26A1DA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3697" y="63944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en-US" altLang="ja-JP" dirty="0">
                <a:ea typeface="Tahoma" panose="020B0604030504040204" pitchFamily="34" charset="0"/>
              </a:rPr>
              <a:t>Meeting Name</a:t>
            </a:r>
            <a:endParaRPr lang="ja-JP" alt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7DFA1F2-F7B9-4298-9EBE-CB6931EF4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5630" y="639652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009D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C921AB9-5F11-43C5-B957-02FF2E1FCA2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39503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c / 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3D2858AD-E570-4B96-B594-C5CE93CA7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7720" y="1039091"/>
            <a:ext cx="8195310" cy="519545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9D209E-9CF1-472F-AE92-1EECB49515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7720" y="197487"/>
            <a:ext cx="7707630" cy="59531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E633894-BC84-4FD6-A073-111DD2AF71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9090" y="6394450"/>
            <a:ext cx="110871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de-DE" altLang="ja-JP" dirty="0"/>
              <a:t>XX July 2019</a:t>
            </a:r>
            <a:endParaRPr lang="ja-JP" alt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2BAB327-7313-434B-9E4C-4070A499D7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3697" y="63944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en-US" altLang="ja-JP" dirty="0">
                <a:ea typeface="Tahoma" panose="020B0604030504040204" pitchFamily="34" charset="0"/>
              </a:rPr>
              <a:t>Meeting Name</a:t>
            </a:r>
            <a:endParaRPr lang="ja-JP" alt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2337893-845A-40C7-8690-DA2238BABF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5630" y="639652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009D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C921AB9-5F11-43C5-B957-02FF2E1FCA2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21532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tart/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SG.png">
            <a:extLst>
              <a:ext uri="{FF2B5EF4-FFF2-40B4-BE49-F238E27FC236}">
                <a16:creationId xmlns:a16="http://schemas.microsoft.com/office/drawing/2014/main" id="{EF2A1FC0-29D1-4A89-9D59-C3613173F2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79600"/>
            <a:ext cx="563880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053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22363"/>
            <a:ext cx="7772400" cy="1864677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0686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title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E2B36D64-E00E-4D18-934F-DC5971C09277}"/>
              </a:ext>
            </a:extLst>
          </p:cNvPr>
          <p:cNvCxnSpPr>
            <a:cxnSpLocks/>
          </p:cNvCxnSpPr>
          <p:nvPr userDrawn="1"/>
        </p:nvCxnSpPr>
        <p:spPr>
          <a:xfrm>
            <a:off x="1273697" y="6446405"/>
            <a:ext cx="0" cy="24534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566E64A-A767-4256-AE2D-2F391F0734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5630" y="639652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009D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C921AB9-5F11-43C5-B957-02FF2E1FCA2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2FDB25AC-F848-4B08-AAEC-FE1DEC6561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9090" y="6394450"/>
            <a:ext cx="110871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de-DE" altLang="ja-JP" dirty="0"/>
              <a:t>XX July 2019</a:t>
            </a:r>
            <a:endParaRPr lang="ja-JP" alt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96178C18-E0C4-4194-8D37-663A4DAFB7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3697" y="63944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en-US" altLang="ja-JP" dirty="0">
                <a:ea typeface="Tahoma" panose="020B0604030504040204" pitchFamily="34" charset="0"/>
              </a:rPr>
              <a:t>Meeting Name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42268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7720" y="197487"/>
            <a:ext cx="7707630" cy="59531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  <a:lvl2pPr>
              <a:defRPr baseline="0"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2pPr>
            <a:lvl3pPr>
              <a:defRPr baseline="0"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3pPr>
            <a:lvl4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/>
            <a:r>
              <a:rPr lang="en-US" altLang="ja-JP" dirty="0"/>
              <a:t>First level</a:t>
            </a:r>
            <a:endParaRPr lang="ja-JP" altLang="en-US" dirty="0"/>
          </a:p>
          <a:p>
            <a:pPr lvl="1"/>
            <a:r>
              <a:rPr lang="en-US" altLang="ja-JP" dirty="0"/>
              <a:t>Second level</a:t>
            </a:r>
            <a:endParaRPr lang="ja-JP" altLang="en-US" dirty="0"/>
          </a:p>
          <a:p>
            <a:pPr lvl="2"/>
            <a:r>
              <a:rPr lang="en-US" altLang="ja-JP" dirty="0"/>
              <a:t>Third level</a:t>
            </a:r>
            <a:endParaRPr lang="ja-JP" altLang="en-US" dirty="0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B1EE7619-E320-4B63-805F-E16421BCB449}"/>
              </a:ext>
            </a:extLst>
          </p:cNvPr>
          <p:cNvCxnSpPr>
            <a:cxnSpLocks/>
          </p:cNvCxnSpPr>
          <p:nvPr userDrawn="1"/>
        </p:nvCxnSpPr>
        <p:spPr>
          <a:xfrm>
            <a:off x="1273697" y="6446405"/>
            <a:ext cx="0" cy="24534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A8CE439-E62C-4244-B2A8-EF4F5EDA8C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9090" y="6394450"/>
            <a:ext cx="110871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de-DE" altLang="ja-JP" dirty="0"/>
              <a:t>XX July 2019</a:t>
            </a:r>
            <a:endParaRPr lang="ja-JP" alt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14F1D15-04E5-448E-8BF9-E03BFC3712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3697" y="63944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en-US" altLang="ja-JP" dirty="0">
                <a:ea typeface="Tahoma" panose="020B0604030504040204" pitchFamily="34" charset="0"/>
              </a:rPr>
              <a:t>Meeting Name</a:t>
            </a:r>
            <a:endParaRPr lang="ja-JP" alt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BA1F532-4996-4F04-BC3E-FB34955F84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5630" y="639652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009D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C921AB9-5F11-43C5-B957-02FF2E1FCA2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26679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7720" y="197487"/>
            <a:ext cx="7707630" cy="595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7720" y="1094104"/>
            <a:ext cx="7707630" cy="5062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ja-JP" dirty="0"/>
              <a:t>First level</a:t>
            </a:r>
            <a:endParaRPr lang="ja-JP" altLang="en-US" dirty="0"/>
          </a:p>
          <a:p>
            <a:pPr lvl="1"/>
            <a:r>
              <a:rPr lang="en-US" altLang="ja-JP" dirty="0"/>
              <a:t>Second level</a:t>
            </a:r>
            <a:endParaRPr lang="ja-JP" altLang="en-US" dirty="0"/>
          </a:p>
          <a:p>
            <a:pPr lvl="2"/>
            <a:r>
              <a:rPr lang="en-US" altLang="ja-JP" dirty="0"/>
              <a:t>Third level</a:t>
            </a:r>
            <a:endParaRPr lang="ja-JP" altLang="en-US" dirty="0"/>
          </a:p>
          <a:p>
            <a:pPr lvl="3"/>
            <a:endParaRPr lang="ja-JP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9090" y="6394450"/>
            <a:ext cx="110871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de-DE" altLang="ja-JP" dirty="0"/>
              <a:t>XX July 2019</a:t>
            </a:r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73697" y="63944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en-US" altLang="ja-JP" dirty="0">
                <a:ea typeface="Tahoma" panose="020B0604030504040204" pitchFamily="34" charset="0"/>
              </a:rPr>
              <a:t>Meeting Name</a:t>
            </a:r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45630" y="639652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009D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C921AB9-5F11-43C5-B957-02FF2E1FCA2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86327" cy="6858000"/>
          </a:xfrm>
          <a:prstGeom prst="rect">
            <a:avLst/>
          </a:prstGeom>
        </p:spPr>
      </p:pic>
      <p:pic>
        <p:nvPicPr>
          <p:cNvPr id="9" name="Picture 2" descr="NSG.png">
            <a:extLst>
              <a:ext uri="{FF2B5EF4-FFF2-40B4-BE49-F238E27FC236}">
                <a16:creationId xmlns:a16="http://schemas.microsoft.com/office/drawing/2014/main" id="{8F617A62-5C14-4797-B72F-8E94743DA13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972" y="212938"/>
            <a:ext cx="1076400" cy="59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28981006-DA13-4C37-A168-A98FB27924CC}"/>
              </a:ext>
            </a:extLst>
          </p:cNvPr>
          <p:cNvCxnSpPr>
            <a:cxnSpLocks/>
          </p:cNvCxnSpPr>
          <p:nvPr userDrawn="1"/>
        </p:nvCxnSpPr>
        <p:spPr>
          <a:xfrm>
            <a:off x="1273697" y="6446405"/>
            <a:ext cx="0" cy="24534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6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86" r:id="rId6"/>
    <p:sldLayoutId id="2147483685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000" kern="1200">
          <a:solidFill>
            <a:schemeClr val="tx1"/>
          </a:solidFill>
          <a:latin typeface="Tahoma" panose="020B0604030504040204" pitchFamily="34" charset="0"/>
          <a:ea typeface="Meiryo UI" panose="020B0604030504040204" pitchFamily="50" charset="-128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827F77"/>
        </a:buClr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Tahoma" panose="020B0604030504040204" pitchFamily="34" charset="0"/>
          <a:ea typeface="Meiryo UI" panose="020B0604030504040204" pitchFamily="50" charset="-128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27F77"/>
        </a:buClr>
        <a:buFont typeface="Arial" panose="020B0604020202020204" pitchFamily="34" charset="0"/>
        <a:buChar char="•"/>
        <a:defRPr kumimoji="1" sz="2400" kern="1200" baseline="0">
          <a:solidFill>
            <a:schemeClr val="tx1"/>
          </a:solidFill>
          <a:latin typeface="Tahoma" panose="020B0604030504040204" pitchFamily="34" charset="0"/>
          <a:ea typeface="Meiryo UI" panose="020B0604030504040204" pitchFamily="50" charset="-128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27F77"/>
        </a:buClr>
        <a:buFont typeface="Arial" panose="020B0604020202020204" pitchFamily="34" charset="0"/>
        <a:buChar char="•"/>
        <a:defRPr kumimoji="1" sz="2000" kern="1200" baseline="0">
          <a:solidFill>
            <a:schemeClr val="tx1"/>
          </a:solidFill>
          <a:latin typeface="Tahoma" panose="020B0604030504040204" pitchFamily="34" charset="0"/>
          <a:ea typeface="Meiryo UI" panose="020B0604030504040204" pitchFamily="50" charset="-128"/>
          <a:cs typeface="Tahoma" panose="020B060403050404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kumimoji="1" sz="1800" kern="1200">
          <a:solidFill>
            <a:schemeClr val="tx1"/>
          </a:solidFill>
          <a:latin typeface="Tahoma" panose="020B0604030504040204" pitchFamily="34" charset="0"/>
          <a:ea typeface="Meiryo UI" panose="020B0604030504040204" pitchFamily="50" charset="-128"/>
          <a:cs typeface="Tahoma" panose="020B060403050404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kumimoji="1" sz="1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7720" y="197487"/>
            <a:ext cx="7707630" cy="595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7720" y="1094104"/>
            <a:ext cx="7707630" cy="5062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ja-JP" dirty="0"/>
              <a:t>First level</a:t>
            </a:r>
            <a:endParaRPr lang="ja-JP" altLang="en-US" dirty="0"/>
          </a:p>
          <a:p>
            <a:pPr lvl="1"/>
            <a:r>
              <a:rPr lang="en-US" altLang="ja-JP" dirty="0"/>
              <a:t>Second level</a:t>
            </a:r>
            <a:endParaRPr lang="ja-JP" altLang="en-US" dirty="0"/>
          </a:p>
          <a:p>
            <a:pPr lvl="2"/>
            <a:r>
              <a:rPr lang="en-US" altLang="ja-JP" dirty="0"/>
              <a:t>Third level</a:t>
            </a:r>
            <a:endParaRPr lang="ja-JP" altLang="en-US" dirty="0"/>
          </a:p>
          <a:p>
            <a:pPr lvl="3"/>
            <a:endParaRPr lang="ja-JP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9090" y="6394450"/>
            <a:ext cx="110871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de-DE" altLang="ja-JP" dirty="0"/>
              <a:t>XX July 2019</a:t>
            </a:r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73697" y="63944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009DE0"/>
                </a:solidFill>
                <a:latin typeface="Tahoma" panose="020B0604030504040204" pitchFamily="34" charset="0"/>
                <a:ea typeface="Meiryo UI" panose="020B0604030504040204" pitchFamily="50" charset="-128"/>
                <a:cs typeface="Tahoma" panose="020B0604030504040204" pitchFamily="34" charset="0"/>
              </a:defRPr>
            </a:lvl1pPr>
          </a:lstStyle>
          <a:p>
            <a:r>
              <a:rPr lang="en-US" altLang="ja-JP" dirty="0">
                <a:ea typeface="Tahoma" panose="020B0604030504040204" pitchFamily="34" charset="0"/>
              </a:rPr>
              <a:t>Meeting Name</a:t>
            </a:r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45630" y="639652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009D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C921AB9-5F11-43C5-B957-02FF2E1FCA2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286327" cy="6858000"/>
          </a:xfrm>
          <a:prstGeom prst="rect">
            <a:avLst/>
          </a:prstGeom>
        </p:spPr>
      </p:pic>
      <p:pic>
        <p:nvPicPr>
          <p:cNvPr id="9" name="Picture 2" descr="NSG.png">
            <a:extLst>
              <a:ext uri="{FF2B5EF4-FFF2-40B4-BE49-F238E27FC236}">
                <a16:creationId xmlns:a16="http://schemas.microsoft.com/office/drawing/2014/main" id="{8F617A62-5C14-4797-B72F-8E94743DA13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3972" y="212938"/>
            <a:ext cx="1076400" cy="59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28981006-DA13-4C37-A168-A98FB27924CC}"/>
              </a:ext>
            </a:extLst>
          </p:cNvPr>
          <p:cNvCxnSpPr>
            <a:cxnSpLocks/>
          </p:cNvCxnSpPr>
          <p:nvPr userDrawn="1"/>
        </p:nvCxnSpPr>
        <p:spPr>
          <a:xfrm>
            <a:off x="1273697" y="6446405"/>
            <a:ext cx="0" cy="24534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4625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000" kern="1200">
          <a:solidFill>
            <a:schemeClr val="tx1"/>
          </a:solidFill>
          <a:latin typeface="Tahoma" panose="020B0604030504040204" pitchFamily="34" charset="0"/>
          <a:ea typeface="Meiryo UI" panose="020B0604030504040204" pitchFamily="50" charset="-128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827F77"/>
        </a:buClr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Tahoma" panose="020B0604030504040204" pitchFamily="34" charset="0"/>
          <a:ea typeface="Meiryo UI" panose="020B0604030504040204" pitchFamily="50" charset="-128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27F77"/>
        </a:buClr>
        <a:buFont typeface="Arial" panose="020B0604020202020204" pitchFamily="34" charset="0"/>
        <a:buChar char="•"/>
        <a:defRPr kumimoji="1" sz="2400" kern="1200" baseline="0">
          <a:solidFill>
            <a:schemeClr val="tx1"/>
          </a:solidFill>
          <a:latin typeface="Tahoma" panose="020B0604030504040204" pitchFamily="34" charset="0"/>
          <a:ea typeface="Meiryo UI" panose="020B0604030504040204" pitchFamily="50" charset="-128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27F77"/>
        </a:buClr>
        <a:buFont typeface="Arial" panose="020B0604020202020204" pitchFamily="34" charset="0"/>
        <a:buChar char="•"/>
        <a:defRPr kumimoji="1" sz="2000" kern="1200" baseline="0">
          <a:solidFill>
            <a:schemeClr val="tx1"/>
          </a:solidFill>
          <a:latin typeface="Tahoma" panose="020B0604030504040204" pitchFamily="34" charset="0"/>
          <a:ea typeface="Meiryo UI" panose="020B0604030504040204" pitchFamily="50" charset="-128"/>
          <a:cs typeface="Tahoma" panose="020B060403050404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kumimoji="1" sz="1800" kern="1200">
          <a:solidFill>
            <a:schemeClr val="tx1"/>
          </a:solidFill>
          <a:latin typeface="Tahoma" panose="020B0604030504040204" pitchFamily="34" charset="0"/>
          <a:ea typeface="Meiryo UI" panose="020B0604030504040204" pitchFamily="50" charset="-128"/>
          <a:cs typeface="Tahoma" panose="020B060403050404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kumimoji="1" sz="1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P4nZnyh_14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BChh_vaUQoI&amp;t=2s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566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57CE9-0F27-4CDF-9D0F-CD34E92E7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Banks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AFF28-8A33-4D5E-97E2-A1B096B4C3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562DCC-6CA6-4744-A456-537C80F7B0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" y="1124837"/>
            <a:ext cx="3703181" cy="4937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EB3677-6C0B-4150-AD01-35B1961297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4972" y="1742034"/>
            <a:ext cx="4937575" cy="370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9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57CE9-0F27-4CDF-9D0F-CD34E92E7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Gastronomy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AFF28-8A33-4D5E-97E2-A1B096B4C3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EEAEB7-5072-4844-97FB-840DD6C95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" y="967665"/>
            <a:ext cx="7437277" cy="524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1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57CE9-0F27-4CDF-9D0F-CD34E92E7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Fitness studios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AFF28-8A33-4D5E-97E2-A1B096B4C3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6303EB-C97E-42FF-B01A-C54BA3C09C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55" y="1019672"/>
            <a:ext cx="7711032" cy="514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46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57CE9-0F27-4CDF-9D0F-CD34E92E7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Bathrooms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AFF28-8A33-4D5E-97E2-A1B096B4C3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A37733-F7F7-4112-ACE3-FE6331769D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" y="1438037"/>
            <a:ext cx="7707630" cy="433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9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D55CA2-A350-4E6D-9F71-F631F1964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24" y="2539445"/>
            <a:ext cx="6695580" cy="376626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D20CD6C-4066-4090-808B-A3C143253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10485"/>
            <a:ext cx="7657148" cy="1895476"/>
          </a:xfrm>
        </p:spPr>
        <p:txBody>
          <a:bodyPr>
            <a:normAutofit/>
          </a:bodyPr>
          <a:lstStyle/>
          <a:p>
            <a:pPr algn="ctr"/>
            <a:r>
              <a:rPr lang="de-AT" sz="4300" dirty="0"/>
              <a:t>Pilkington </a:t>
            </a:r>
            <a:r>
              <a:rPr lang="de-AT" sz="4300" b="1" dirty="0"/>
              <a:t>MirroView™ </a:t>
            </a:r>
            <a:r>
              <a:rPr lang="de-AT" sz="4300" dirty="0"/>
              <a:t>Smart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C74A3-D41E-4965-A4A7-616F0354B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5926CE6-8B93-4FDE-87F9-EDB65774B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3440" y="2024549"/>
            <a:ext cx="7657148" cy="1500187"/>
          </a:xfrm>
        </p:spPr>
        <p:txBody>
          <a:bodyPr>
            <a:normAutofit/>
          </a:bodyPr>
          <a:lstStyle/>
          <a:p>
            <a:pPr algn="ctr"/>
            <a:r>
              <a:rPr lang="en-GB" sz="2700" dirty="0"/>
              <a:t>Versatile. Esthetic. Smart.</a:t>
            </a:r>
          </a:p>
        </p:txBody>
      </p:sp>
    </p:spTree>
    <p:extLst>
      <p:ext uri="{BB962C8B-B14F-4D97-AF65-F5344CB8AC3E}">
        <p14:creationId xmlns:p14="http://schemas.microsoft.com/office/powerpoint/2010/main" val="1933126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F68EDA1-382E-4DC0-A7F1-95C3B7ECD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3400" dirty="0"/>
              <a:t>Pilkington </a:t>
            </a:r>
            <a:r>
              <a:rPr lang="de-AT" sz="3400" b="1" dirty="0"/>
              <a:t>MirroView™</a:t>
            </a:r>
            <a:r>
              <a:rPr lang="de-AT" sz="3400" dirty="0"/>
              <a:t> Smart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03EC3F4-3B93-436E-A5F8-07F8CFA4D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Smart Mirror developed by Pilkington Austria</a:t>
            </a:r>
          </a:p>
          <a:p>
            <a:r>
              <a:rPr lang="en-GB" dirty="0"/>
              <a:t>Pilkington </a:t>
            </a:r>
            <a:r>
              <a:rPr lang="en-GB" b="1" dirty="0"/>
              <a:t>MirroView™</a:t>
            </a:r>
            <a:r>
              <a:rPr lang="en-GB" dirty="0"/>
              <a:t> 6 mm, toughened, part enamelled</a:t>
            </a:r>
            <a:endParaRPr lang="en-GB" b="1" dirty="0"/>
          </a:p>
          <a:p>
            <a:r>
              <a:rPr lang="en-GB" dirty="0"/>
              <a:t>Public Info Display (43” to 75” models available)</a:t>
            </a:r>
          </a:p>
          <a:p>
            <a:r>
              <a:rPr lang="en-GB" dirty="0"/>
              <a:t>High light output (700 cd/m2), 24/7 operation </a:t>
            </a:r>
          </a:p>
          <a:p>
            <a:r>
              <a:rPr lang="en-GB" dirty="0"/>
              <a:t>Optionally available: </a:t>
            </a:r>
          </a:p>
          <a:p>
            <a:pPr lvl="1"/>
            <a:r>
              <a:rPr lang="en-GB" dirty="0"/>
              <a:t>Frame for wall-mounting</a:t>
            </a:r>
          </a:p>
          <a:p>
            <a:pPr lvl="1"/>
            <a:r>
              <a:rPr lang="en-GB" dirty="0"/>
              <a:t>PCAP touch screen</a:t>
            </a:r>
          </a:p>
          <a:p>
            <a:pPr lvl="1"/>
            <a:r>
              <a:rPr lang="en-GB" dirty="0"/>
              <a:t>Remote maintenance service</a:t>
            </a:r>
          </a:p>
          <a:p>
            <a:pPr lvl="1"/>
            <a:r>
              <a:rPr lang="en-GB" dirty="0"/>
              <a:t>SmartFeedback system (SW)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B202D-CDA7-4650-A722-299AE46D95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15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0366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F68EDA1-382E-4DC0-A7F1-95C3B7ECD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400" dirty="0"/>
              <a:t>Customizations and services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03EC3F4-3B93-436E-A5F8-07F8CFA4D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720" y="1094104"/>
            <a:ext cx="7707630" cy="4803271"/>
          </a:xfrm>
        </p:spPr>
        <p:txBody>
          <a:bodyPr>
            <a:normAutofit/>
          </a:bodyPr>
          <a:lstStyle/>
          <a:p>
            <a:r>
              <a:rPr lang="en-GB" dirty="0"/>
              <a:t>Pilkington </a:t>
            </a:r>
            <a:r>
              <a:rPr lang="en-GB" b="1" dirty="0"/>
              <a:t>MirroView™</a:t>
            </a:r>
            <a:r>
              <a:rPr lang="en-GB" dirty="0"/>
              <a:t> Smart adjustments:</a:t>
            </a:r>
          </a:p>
          <a:p>
            <a:pPr lvl="1"/>
            <a:r>
              <a:rPr lang="en-GB" dirty="0"/>
              <a:t>Glass dimension (width and height)</a:t>
            </a:r>
          </a:p>
          <a:p>
            <a:pPr lvl="1"/>
            <a:r>
              <a:rPr lang="en-GB" dirty="0"/>
              <a:t>Part enamelling area</a:t>
            </a:r>
          </a:p>
          <a:p>
            <a:pPr lvl="1"/>
            <a:r>
              <a:rPr lang="en-GB" dirty="0"/>
              <a:t>Number and size of the display(s)</a:t>
            </a:r>
          </a:p>
          <a:p>
            <a:pPr lvl="1"/>
            <a:r>
              <a:rPr lang="en-GB" dirty="0"/>
              <a:t>Positioning of the display(s)</a:t>
            </a:r>
          </a:p>
          <a:p>
            <a:r>
              <a:rPr lang="en-GB" dirty="0"/>
              <a:t>Additional services available:</a:t>
            </a:r>
          </a:p>
          <a:p>
            <a:pPr lvl="1"/>
            <a:r>
              <a:rPr lang="en-GB" dirty="0"/>
              <a:t>Planning, installation, commissioning and maintenance</a:t>
            </a:r>
          </a:p>
          <a:p>
            <a:pPr lvl="1"/>
            <a:r>
              <a:rPr lang="en-GB" dirty="0"/>
              <a:t>Consulting and creation of multimedia content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B202D-CDA7-4650-A722-299AE46D95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A5CFD9B-1B2C-4773-94D7-294D907EE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5763897"/>
            <a:ext cx="8858250" cy="632630"/>
          </a:xfrm>
          <a:prstGeom prst="rect">
            <a:avLst/>
          </a:prstGeom>
          <a:solidFill>
            <a:srgbClr val="75566B">
              <a:alpha val="77647"/>
            </a:srgbClr>
          </a:solidFill>
          <a:ln>
            <a:solidFill>
              <a:srgbClr val="75566B"/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812810" eaLnBrk="0" hangingPunct="0">
              <a:defRPr/>
            </a:pPr>
            <a:r>
              <a:rPr lang="en-GB" sz="2400" kern="0" dirty="0">
                <a:solidFill>
                  <a:srgbClr val="FFFFFF"/>
                </a:solidFill>
                <a:latin typeface="Tahoma"/>
              </a:rPr>
              <a:t>Right product, right place!</a:t>
            </a:r>
          </a:p>
        </p:txBody>
      </p:sp>
    </p:spTree>
    <p:extLst>
      <p:ext uri="{BB962C8B-B14F-4D97-AF65-F5344CB8AC3E}">
        <p14:creationId xmlns:p14="http://schemas.microsoft.com/office/powerpoint/2010/main" val="222658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0BC6080-ECC8-4D92-BDCA-DD0D6B81F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Pilkington </a:t>
            </a:r>
            <a:r>
              <a:rPr lang="de-AT" b="1" dirty="0"/>
              <a:t>MirroView™</a:t>
            </a:r>
            <a:r>
              <a:rPr lang="de-AT" dirty="0"/>
              <a:t> Smart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92FF9C-2D97-46C8-BE60-0C45C7DCA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Available Public Info Displays:</a:t>
            </a:r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7B0C7-7948-44F8-96CE-49685B1A2C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8EE2DBB-48C7-40F9-91C8-90B09EEB5A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5517948"/>
              </p:ext>
            </p:extLst>
          </p:nvPr>
        </p:nvGraphicFramePr>
        <p:xfrm>
          <a:off x="783480" y="1693846"/>
          <a:ext cx="7552800" cy="3540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7382">
                  <a:extLst>
                    <a:ext uri="{9D8B030D-6E8A-4147-A177-3AD203B41FA5}">
                      <a16:colId xmlns:a16="http://schemas.microsoft.com/office/drawing/2014/main" val="2506161494"/>
                    </a:ext>
                  </a:extLst>
                </a:gridCol>
                <a:gridCol w="1090569">
                  <a:extLst>
                    <a:ext uri="{9D8B030D-6E8A-4147-A177-3AD203B41FA5}">
                      <a16:colId xmlns:a16="http://schemas.microsoft.com/office/drawing/2014/main" val="1066990190"/>
                    </a:ext>
                  </a:extLst>
                </a:gridCol>
                <a:gridCol w="1085649">
                  <a:extLst>
                    <a:ext uri="{9D8B030D-6E8A-4147-A177-3AD203B41FA5}">
                      <a16:colId xmlns:a16="http://schemas.microsoft.com/office/drawing/2014/main" val="2851169610"/>
                    </a:ext>
                  </a:extLst>
                </a:gridCol>
                <a:gridCol w="1256400">
                  <a:extLst>
                    <a:ext uri="{9D8B030D-6E8A-4147-A177-3AD203B41FA5}">
                      <a16:colId xmlns:a16="http://schemas.microsoft.com/office/drawing/2014/main" val="4087711372"/>
                    </a:ext>
                  </a:extLst>
                </a:gridCol>
                <a:gridCol w="1256400">
                  <a:extLst>
                    <a:ext uri="{9D8B030D-6E8A-4147-A177-3AD203B41FA5}">
                      <a16:colId xmlns:a16="http://schemas.microsoft.com/office/drawing/2014/main" val="1428475722"/>
                    </a:ext>
                  </a:extLst>
                </a:gridCol>
                <a:gridCol w="1256400">
                  <a:extLst>
                    <a:ext uri="{9D8B030D-6E8A-4147-A177-3AD203B41FA5}">
                      <a16:colId xmlns:a16="http://schemas.microsoft.com/office/drawing/2014/main" val="2644807156"/>
                    </a:ext>
                  </a:extLst>
                </a:gridCol>
              </a:tblGrid>
              <a:tr h="722014"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Screen diagonal (inches)</a:t>
                      </a:r>
                    </a:p>
                  </a:txBody>
                  <a:tcPr>
                    <a:solidFill>
                      <a:srgbClr val="7A87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Resolution</a:t>
                      </a:r>
                    </a:p>
                  </a:txBody>
                  <a:tcPr>
                    <a:solidFill>
                      <a:srgbClr val="7A87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Aspect ratio</a:t>
                      </a:r>
                    </a:p>
                  </a:txBody>
                  <a:tcPr>
                    <a:solidFill>
                      <a:srgbClr val="7A87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Dimensions W x H x D </a:t>
                      </a:r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(mm)</a:t>
                      </a:r>
                    </a:p>
                  </a:txBody>
                  <a:tcPr>
                    <a:solidFill>
                      <a:srgbClr val="7A87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Brightness (cd/m</a:t>
                      </a:r>
                      <a:r>
                        <a:rPr lang="en-GB" sz="1100" baseline="30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en-GB" sz="1100" baseline="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GB" sz="1100" noProof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7A87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Contrast ratio</a:t>
                      </a:r>
                    </a:p>
                  </a:txBody>
                  <a:tcPr>
                    <a:solidFill>
                      <a:srgbClr val="7A87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130925"/>
                  </a:ext>
                </a:extLst>
              </a:tr>
              <a:tr h="3523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kern="1200" noProof="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43“ (Full HD)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1920 x 1080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16:9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960 x 550 x 30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700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3000:1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540781"/>
                  </a:ext>
                </a:extLst>
              </a:tr>
              <a:tr h="3523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kern="1200" noProof="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49“ (Full HD)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1920 x 1080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16:9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1093 x 625 x 30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700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4000:1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392005"/>
                  </a:ext>
                </a:extLst>
              </a:tr>
              <a:tr h="3523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kern="1200" noProof="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55“ (Full HD)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1920 x 1080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16:9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1228 x 701 x 30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700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5000:1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126764"/>
                  </a:ext>
                </a:extLst>
              </a:tr>
              <a:tr h="3523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kern="1200" noProof="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43” (4K)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3840 x 2160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16:9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968 x 558 x 48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4000:1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563555"/>
                  </a:ext>
                </a:extLst>
              </a:tr>
              <a:tr h="3523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kern="1200" noProof="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49” (4K)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3840 x 2160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16:9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1099 x 632 x 46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4000:1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912347"/>
                  </a:ext>
                </a:extLst>
              </a:tr>
              <a:tr h="3523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kern="1200" noProof="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55“ (4K)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3840 x 2160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16:9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1235 x 708 x 46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4000:1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26680"/>
                  </a:ext>
                </a:extLst>
              </a:tr>
              <a:tr h="3523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kern="1200" noProof="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65“ (4K)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3840 x 2160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16:9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1454 x 831 x 46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4000:1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030189"/>
                  </a:ext>
                </a:extLst>
              </a:tr>
              <a:tr h="3523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kern="1200" noProof="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75” (4K)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3840 x 2160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16:9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1681 x 960 x 50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4000:1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66015"/>
                  </a:ext>
                </a:extLst>
              </a:tr>
            </a:tbl>
          </a:graphicData>
        </a:graphic>
      </p:graphicFrame>
      <p:sp>
        <p:nvSpPr>
          <p:cNvPr id="12" name="Rectangle 3">
            <a:extLst>
              <a:ext uri="{FF2B5EF4-FFF2-40B4-BE49-F238E27FC236}">
                <a16:creationId xmlns:a16="http://schemas.microsoft.com/office/drawing/2014/main" id="{88813A95-FF0D-49B5-93FE-DAA30E30D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5763897"/>
            <a:ext cx="8858250" cy="632630"/>
          </a:xfrm>
          <a:prstGeom prst="rect">
            <a:avLst/>
          </a:prstGeom>
          <a:solidFill>
            <a:srgbClr val="75566B">
              <a:alpha val="77647"/>
            </a:srgbClr>
          </a:solidFill>
          <a:ln>
            <a:solidFill>
              <a:srgbClr val="75566B"/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812810" eaLnBrk="0" hangingPunct="0">
              <a:defRPr/>
            </a:pPr>
            <a:r>
              <a:rPr lang="en-GB" sz="2400" kern="0" dirty="0">
                <a:solidFill>
                  <a:srgbClr val="FFFFFF"/>
                </a:solidFill>
                <a:latin typeface="Tahoma"/>
              </a:rPr>
              <a:t>Watch Pilkington </a:t>
            </a:r>
            <a:r>
              <a:rPr lang="en-GB" sz="2400" b="1" kern="0" dirty="0">
                <a:solidFill>
                  <a:srgbClr val="FFFFFF"/>
                </a:solidFill>
                <a:latin typeface="Tahoma"/>
              </a:rPr>
              <a:t>MirroView™</a:t>
            </a:r>
            <a:r>
              <a:rPr lang="en-GB" sz="2400" kern="0" dirty="0">
                <a:solidFill>
                  <a:srgbClr val="FFFFFF"/>
                </a:solidFill>
                <a:latin typeface="Tahoma"/>
              </a:rPr>
              <a:t> Smart </a:t>
            </a:r>
            <a:r>
              <a:rPr lang="en-GB" sz="2400" kern="0" dirty="0">
                <a:solidFill>
                  <a:schemeClr val="bg1"/>
                </a:solidFill>
                <a:latin typeface="Tahoma"/>
              </a:rPr>
              <a:t>on </a:t>
            </a:r>
            <a:r>
              <a:rPr lang="en-GB" sz="2400" kern="0" dirty="0">
                <a:solidFill>
                  <a:schemeClr val="bg1"/>
                </a:solidFill>
                <a:latin typeface="Tahom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</a:t>
            </a:r>
            <a:r>
              <a:rPr lang="en-GB" sz="2400" kern="0" dirty="0">
                <a:solidFill>
                  <a:schemeClr val="bg1"/>
                </a:solidFill>
                <a:latin typeface="Tahoma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132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63722-6613-4D52-B9C4-33872BB94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SmartFeedback Demo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7097B-9AB7-4B4A-9B89-6AC2E34A6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pic>
        <p:nvPicPr>
          <p:cNvPr id="7" name="IMG_1051">
            <a:hlinkClick r:id="" action="ppaction://media"/>
            <a:extLst>
              <a:ext uri="{FF2B5EF4-FFF2-40B4-BE49-F238E27FC236}">
                <a16:creationId xmlns:a16="http://schemas.microsoft.com/office/drawing/2014/main" id="{F030B010-7430-43E3-AA8E-04AAE099BD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2291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26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8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D20CD6C-4066-4090-808B-A3C143253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10485"/>
            <a:ext cx="7657148" cy="1895476"/>
          </a:xfrm>
        </p:spPr>
        <p:txBody>
          <a:bodyPr>
            <a:normAutofit/>
          </a:bodyPr>
          <a:lstStyle/>
          <a:p>
            <a:pPr algn="ctr"/>
            <a:r>
              <a:rPr lang="en-GB" sz="4300" dirty="0"/>
              <a:t>Pilkington </a:t>
            </a:r>
            <a:r>
              <a:rPr lang="en-GB" sz="4300" b="1" dirty="0"/>
              <a:t>ViewControl™</a:t>
            </a:r>
            <a:endParaRPr lang="en-GB" sz="43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C74A3-D41E-4965-A4A7-616F0354B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5926CE6-8B93-4FDE-87F9-EDB65774B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3440" y="2024549"/>
            <a:ext cx="7657148" cy="1500187"/>
          </a:xfrm>
        </p:spPr>
        <p:txBody>
          <a:bodyPr>
            <a:normAutofit/>
          </a:bodyPr>
          <a:lstStyle/>
          <a:p>
            <a:pPr algn="ctr"/>
            <a:r>
              <a:rPr lang="en-GB" sz="2700" dirty="0"/>
              <a:t>Switchable. Multifunctional. Private.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0995A3-20B9-48F6-B7E0-366B9D3DC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809" y="2637289"/>
            <a:ext cx="6392410" cy="359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12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53440" y="1143000"/>
            <a:ext cx="7657148" cy="1895476"/>
          </a:xfrm>
        </p:spPr>
        <p:txBody>
          <a:bodyPr>
            <a:normAutofit/>
          </a:bodyPr>
          <a:lstStyle/>
          <a:p>
            <a:r>
              <a:rPr lang="de-AT" altLang="ja-JP" dirty="0"/>
              <a:t>Pilkington Austria</a:t>
            </a:r>
            <a:endParaRPr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type="body" idx="1"/>
          </p:nvPr>
        </p:nvSpPr>
        <p:spPr>
          <a:xfrm>
            <a:off x="853440" y="3157064"/>
            <a:ext cx="7657148" cy="1500187"/>
          </a:xfrm>
        </p:spPr>
        <p:txBody>
          <a:bodyPr/>
          <a:lstStyle/>
          <a:p>
            <a:r>
              <a:rPr lang="en-US" altLang="ja-JP" dirty="0"/>
              <a:t>Value-Added Products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5EF2AFA4-2541-420F-B618-05C266338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5630" y="6396527"/>
            <a:ext cx="2057400" cy="365125"/>
          </a:xfrm>
        </p:spPr>
        <p:txBody>
          <a:bodyPr/>
          <a:lstStyle/>
          <a:p>
            <a:fld id="{6C921AB9-5F11-43C5-B957-02FF2E1FCA22}" type="slidenum">
              <a:rPr lang="ja-JP" altLang="en-US" smtClean="0"/>
              <a:pPr/>
              <a:t>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11390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7C6BE-AE83-4258-80C6-1212AED44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Pilkington </a:t>
            </a:r>
            <a:r>
              <a:rPr lang="en-GB" b="1" dirty="0"/>
              <a:t>ViewControl™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5F67E-6EC3-4004-9155-250B78080D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Switchable glass at push of a button</a:t>
            </a:r>
          </a:p>
          <a:p>
            <a:r>
              <a:rPr lang="en-GB" dirty="0"/>
              <a:t>Switches from opaque to transparent</a:t>
            </a:r>
          </a:p>
          <a:p>
            <a:pPr lvl="1"/>
            <a:r>
              <a:rPr lang="en-GB" dirty="0"/>
              <a:t>OFF mode: opaque</a:t>
            </a:r>
          </a:p>
          <a:p>
            <a:pPr lvl="1"/>
            <a:r>
              <a:rPr lang="en-GB" dirty="0"/>
              <a:t>ON mode: transparent</a:t>
            </a:r>
          </a:p>
          <a:p>
            <a:r>
              <a:rPr lang="en-GB" dirty="0"/>
              <a:t>PDLC film (Polymer Dispersed Liquid Crystal)</a:t>
            </a:r>
          </a:p>
          <a:p>
            <a:r>
              <a:rPr lang="en-GB" dirty="0"/>
              <a:t>Glass structure:</a:t>
            </a:r>
          </a:p>
          <a:p>
            <a:pPr lvl="1"/>
            <a:r>
              <a:rPr lang="en-GB" sz="2200" dirty="0"/>
              <a:t>Pilkington </a:t>
            </a:r>
            <a:r>
              <a:rPr lang="en-GB" sz="2200" b="1" dirty="0"/>
              <a:t>Optiwhite™</a:t>
            </a:r>
            <a:r>
              <a:rPr lang="en-GB" sz="2200" dirty="0"/>
              <a:t> toughened/heat strengthened</a:t>
            </a:r>
          </a:p>
          <a:p>
            <a:pPr lvl="1"/>
            <a:r>
              <a:rPr lang="en-GB" sz="2200" dirty="0"/>
              <a:t>EVA film – PDLC film – EVA film</a:t>
            </a:r>
          </a:p>
          <a:p>
            <a:pPr lvl="1"/>
            <a:r>
              <a:rPr lang="en-GB" sz="2200" dirty="0"/>
              <a:t>Pilkington </a:t>
            </a:r>
            <a:r>
              <a:rPr lang="en-GB" sz="2200" b="1" dirty="0"/>
              <a:t>Optiwhite™</a:t>
            </a:r>
            <a:r>
              <a:rPr lang="en-GB" sz="2200" dirty="0"/>
              <a:t> toughened/heat strengthened</a:t>
            </a:r>
          </a:p>
          <a:p>
            <a:r>
              <a:rPr lang="en-GB" dirty="0"/>
              <a:t>Busbars for electrical connection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3497-8B3C-4578-AA34-A14562D5DB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20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0162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7C6BE-AE83-4258-80C6-1212AED44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Function principle and film structure</a:t>
            </a:r>
            <a:endParaRPr lang="en-GB" sz="32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3497-8B3C-4578-AA34-A14562D5DB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10BD37-5FCF-49F8-B090-4BA30D515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39" y="1154340"/>
            <a:ext cx="6564516" cy="25726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9EF17C-0EFA-45F8-AFCA-B0DE50740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95" y="4088565"/>
            <a:ext cx="5643880" cy="199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D20F6-1A2C-4F3E-861A-552F90B5D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Technical data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4C7C0-3A3E-4CFB-9DD4-CB00FC8EE4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921AB9-5F11-43C5-B957-02FF2E1FCA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9DE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009DE0"/>
              </a:solidFill>
              <a:effectLst/>
              <a:uLnTx/>
              <a:uFillTx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BEFDF43-CFE2-4B99-903A-9FC212038A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330891"/>
              </p:ext>
            </p:extLst>
          </p:nvPr>
        </p:nvGraphicFramePr>
        <p:xfrm>
          <a:off x="807720" y="996906"/>
          <a:ext cx="7707631" cy="5430723"/>
        </p:xfrm>
        <a:graphic>
          <a:graphicData uri="http://schemas.openxmlformats.org/drawingml/2006/table">
            <a:tbl>
              <a:tblPr firstRow="1" bandRow="1"/>
              <a:tblGrid>
                <a:gridCol w="1858646">
                  <a:extLst>
                    <a:ext uri="{9D8B030D-6E8A-4147-A177-3AD203B41FA5}">
                      <a16:colId xmlns:a16="http://schemas.microsoft.com/office/drawing/2014/main" val="3896421236"/>
                    </a:ext>
                  </a:extLst>
                </a:gridCol>
                <a:gridCol w="2034239">
                  <a:extLst>
                    <a:ext uri="{9D8B030D-6E8A-4147-A177-3AD203B41FA5}">
                      <a16:colId xmlns:a16="http://schemas.microsoft.com/office/drawing/2014/main" val="2489646945"/>
                    </a:ext>
                  </a:extLst>
                </a:gridCol>
                <a:gridCol w="1076382">
                  <a:extLst>
                    <a:ext uri="{9D8B030D-6E8A-4147-A177-3AD203B41FA5}">
                      <a16:colId xmlns:a16="http://schemas.microsoft.com/office/drawing/2014/main" val="1101566473"/>
                    </a:ext>
                  </a:extLst>
                </a:gridCol>
                <a:gridCol w="2738364">
                  <a:extLst>
                    <a:ext uri="{9D8B030D-6E8A-4147-A177-3AD203B41FA5}">
                      <a16:colId xmlns:a16="http://schemas.microsoft.com/office/drawing/2014/main" val="3419747561"/>
                    </a:ext>
                  </a:extLst>
                </a:gridCol>
              </a:tblGrid>
              <a:tr h="32634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810260" algn="l"/>
                        </a:tabLst>
                      </a:pPr>
                      <a:r>
                        <a:rPr lang="en-GB" sz="1200" b="1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lang="en-GB" sz="1200" noProof="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712" marR="74712" marT="37356" marB="3735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7C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810260" algn="l"/>
                        </a:tabLst>
                      </a:pPr>
                      <a:r>
                        <a:rPr lang="en-GB" sz="1200" b="1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</a:t>
                      </a:r>
                      <a:endParaRPr lang="en-GB" sz="1200" noProof="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712" marR="74712" marT="37356" marB="3735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7C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810260" algn="l"/>
                        </a:tabLst>
                      </a:pPr>
                      <a:r>
                        <a:rPr lang="en-GB" sz="1200" b="1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Values</a:t>
                      </a:r>
                      <a:endParaRPr lang="en-GB" sz="1200" noProof="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712" marR="74712" marT="37356" marB="3735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87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1332754"/>
                  </a:ext>
                </a:extLst>
              </a:tr>
              <a:tr h="3466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810260" algn="l"/>
                        </a:tabLst>
                      </a:pP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Operation mode</a:t>
                      </a:r>
                    </a:p>
                  </a:txBody>
                  <a:tcPr marL="74712" marR="74712" marT="37356" marB="3735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810260" algn="l"/>
                        </a:tabLst>
                      </a:pP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Power</a:t>
                      </a:r>
                    </a:p>
                  </a:txBody>
                  <a:tcPr marL="74712" marR="74712" marT="37356" marB="3735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810260" algn="l"/>
                        </a:tabLst>
                      </a:pP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</a:t>
                      </a:r>
                      <a:b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OFF</a:t>
                      </a:r>
                    </a:p>
                  </a:txBody>
                  <a:tcPr marL="74712" marR="74712" marT="37356" marB="3735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810260" algn="l"/>
                        </a:tabLst>
                      </a:pP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Transparent</a:t>
                      </a:r>
                      <a:b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Opaque</a:t>
                      </a:r>
                    </a:p>
                  </a:txBody>
                  <a:tcPr marL="74712" marR="74712" marT="37356" marB="3735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103644"/>
                  </a:ext>
                </a:extLst>
              </a:tr>
              <a:tr h="11298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810260" algn="l"/>
                        </a:tabLst>
                      </a:pP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Electrical</a:t>
                      </a:r>
                      <a:b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properties</a:t>
                      </a:r>
                    </a:p>
                  </a:txBody>
                  <a:tcPr marL="74712" marR="74712" marT="37356" marB="3735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810260" algn="l"/>
                        </a:tabLst>
                      </a:pP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Operating voltage</a:t>
                      </a:r>
                      <a:b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Operating temperature</a:t>
                      </a:r>
                      <a:b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Power consumption</a:t>
                      </a:r>
                      <a:b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Available Power Supplies</a:t>
                      </a:r>
                    </a:p>
                  </a:txBody>
                  <a:tcPr marL="74712" marR="74712" marT="37356" marB="3735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810260" algn="l"/>
                        </a:tabLst>
                      </a:pP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</a:t>
                      </a:r>
                      <a:b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 / OFF</a:t>
                      </a:r>
                      <a:b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</a:t>
                      </a:r>
                    </a:p>
                  </a:txBody>
                  <a:tcPr marL="74712" marR="74712" marT="37356" marB="3735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810260" algn="l"/>
                        </a:tabLst>
                      </a:pP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 VAC (50 / 60 Hz)</a:t>
                      </a:r>
                      <a:b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-20 ~ +60 °C</a:t>
                      </a:r>
                      <a:b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3 - 5 W/m</a:t>
                      </a:r>
                      <a:r>
                        <a:rPr lang="en-GB" sz="1200" baseline="300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br>
                        <a:rPr lang="en-GB" sz="1200" baseline="300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 VAC / 35 W (up to 1,5 m</a:t>
                      </a:r>
                      <a:r>
                        <a:rPr lang="en-GB" sz="1200" baseline="300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b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 VAC / 100 W (up to 5 m</a:t>
                      </a:r>
                      <a:r>
                        <a:rPr lang="en-GB" sz="1200" baseline="300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b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 VAC / 100 W (up to 4,5 m</a:t>
                      </a:r>
                      <a:r>
                        <a:rPr lang="en-GB" sz="1200" baseline="300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74712" marR="74712" marT="37356" marB="3735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382015"/>
                  </a:ext>
                </a:extLst>
              </a:tr>
              <a:tr h="15100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810260" algn="l"/>
                        </a:tabLst>
                      </a:pP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Film properties</a:t>
                      </a:r>
                    </a:p>
                  </a:txBody>
                  <a:tcPr marL="74712" marR="74712" marT="37356" marB="3735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810260" algn="l"/>
                        </a:tabLst>
                      </a:pP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Width</a:t>
                      </a:r>
                      <a:b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Length</a:t>
                      </a:r>
                      <a:b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Colour</a:t>
                      </a:r>
                      <a:b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Visible Light Transmittance</a:t>
                      </a:r>
                      <a:b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b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Haze</a:t>
                      </a:r>
                      <a:b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Switch time</a:t>
                      </a:r>
                      <a:b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Life time</a:t>
                      </a:r>
                    </a:p>
                  </a:txBody>
                  <a:tcPr marL="74712" marR="74712" marT="37356" marB="3735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810260" algn="l"/>
                        </a:tabLst>
                      </a:pPr>
                      <a:b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b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b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</a:t>
                      </a:r>
                      <a:b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OFF</a:t>
                      </a:r>
                      <a:b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</a:t>
                      </a:r>
                      <a:b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 / OFF</a:t>
                      </a:r>
                    </a:p>
                  </a:txBody>
                  <a:tcPr marL="74712" marR="74712" marT="37356" marB="3735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810260" algn="l"/>
                        </a:tabLst>
                      </a:pP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Up to 1800 mm</a:t>
                      </a:r>
                      <a:b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Up to 3500 mm</a:t>
                      </a:r>
                      <a:b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White</a:t>
                      </a:r>
                      <a:b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75 %</a:t>
                      </a:r>
                      <a:b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55 %</a:t>
                      </a:r>
                      <a:b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5 %</a:t>
                      </a:r>
                      <a:b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 0,1 sec</a:t>
                      </a:r>
                      <a:b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 10 years</a:t>
                      </a:r>
                    </a:p>
                  </a:txBody>
                  <a:tcPr marL="74712" marR="74712" marT="37356" marB="3735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687566"/>
                  </a:ext>
                </a:extLst>
              </a:tr>
              <a:tr h="6123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810260" algn="l"/>
                        </a:tabLst>
                      </a:pP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Glass properties</a:t>
                      </a:r>
                    </a:p>
                  </a:txBody>
                  <a:tcPr marL="74712" marR="74712" marT="37356" marB="3735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810260" algn="l"/>
                        </a:tabLst>
                      </a:pP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Mono glasses</a:t>
                      </a:r>
                      <a:b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Construction</a:t>
                      </a:r>
                    </a:p>
                  </a:txBody>
                  <a:tcPr marL="74712" marR="74712" marT="37356" marB="3735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810260" algn="l"/>
                        </a:tabLst>
                      </a:pP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4712" marR="74712" marT="37356" marB="3735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810260" algn="l"/>
                        </a:tabLst>
                      </a:pP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Pilkington </a:t>
                      </a:r>
                      <a:r>
                        <a:rPr lang="en-GB" sz="1200" b="1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ahoma" panose="020B0604030504040204" pitchFamily="34" charset="0"/>
                        </a:rPr>
                        <a:t>Optiwhite™</a:t>
                      </a: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b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Laminated glass 44.4, 66.4, 88.4 out of toughened / heat strengthened glass</a:t>
                      </a:r>
                    </a:p>
                  </a:txBody>
                  <a:tcPr marL="74712" marR="74712" marT="37356" marB="3735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6798120"/>
                  </a:ext>
                </a:extLst>
              </a:tr>
              <a:tr h="593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810260" algn="l"/>
                        </a:tabLst>
                      </a:pP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Additional properties</a:t>
                      </a:r>
                    </a:p>
                  </a:txBody>
                  <a:tcPr marL="74712" marR="74712" marT="37356" marB="3735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810260" algn="l"/>
                        </a:tabLst>
                      </a:pP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Rear projection</a:t>
                      </a:r>
                      <a:b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Controlling possibilities</a:t>
                      </a:r>
                    </a:p>
                  </a:txBody>
                  <a:tcPr marL="74712" marR="74712" marT="37356" marB="3735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810260" algn="l"/>
                        </a:tabLst>
                      </a:pP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OFF</a:t>
                      </a:r>
                    </a:p>
                  </a:txBody>
                  <a:tcPr marL="74712" marR="74712" marT="37356" marB="3735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810260" algn="l"/>
                        </a:tabLst>
                      </a:pP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Available</a:t>
                      </a:r>
                      <a:b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1200" noProof="0" dirty="0"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Switch, bus connection, remote control</a:t>
                      </a:r>
                    </a:p>
                  </a:txBody>
                  <a:tcPr marL="74712" marR="74712" marT="37356" marB="37356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4275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383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D20F6-1A2C-4F3E-861A-552F90B5D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Busbar alignment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4C7C0-3A3E-4CFB-9DD4-CB00FC8EE4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921AB9-5F11-43C5-B957-02FF2E1FCA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9DE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009DE0"/>
              </a:solidFill>
              <a:effectLst/>
              <a:uLnTx/>
              <a:uFillTx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8C2608-87AC-4581-AE02-6F638DFFE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922" y="861992"/>
            <a:ext cx="4336155" cy="571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6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BDB31-0A81-4F7E-B323-7F78B9771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Applications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CE4687-D939-4C0D-8776-CDC741103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DFC87AB9-E281-4D71-B4B7-9359CF74E1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8739480"/>
              </p:ext>
            </p:extLst>
          </p:nvPr>
        </p:nvGraphicFramePr>
        <p:xfrm>
          <a:off x="1185333" y="1013000"/>
          <a:ext cx="6944400" cy="4651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733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CF435F7-0F16-40D6-AC4D-FF8253B7E6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493D9F2-7B25-4F2E-9F00-0986AA2B9A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98B0612-26A6-4B74-AAD5-68A146935A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ECC3921-44AF-48BB-987F-98C2CCD589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82A012B-C711-43A5-82FD-464F9000DD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502C67B-0A25-44F9-BCDF-9840731851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7DB7A23-630B-479D-9944-72BF92A5C3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70F5FCE-CB01-4BE6-8957-F3F8EEB92F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8520D0-9D7C-471D-9332-6A8AF42E79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7424801-8BDA-4DE5-99C6-531A2BA5D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99D706C-0934-49D8-B124-674E70217A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F001E22-0301-4639-9162-E75F8F2436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DE5CF-4082-4B5A-BF36-B545A015A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Demo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27DC7-6AE3-4C0F-9595-E713400EAB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921AB9-5F11-43C5-B957-02FF2E1FCA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9DE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009DE0"/>
              </a:solidFill>
              <a:effectLst/>
              <a:uLnTx/>
              <a:uFillTx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IMG_0005">
            <a:hlinkClick r:id="" action="ppaction://media"/>
            <a:extLst>
              <a:ext uri="{FF2B5EF4-FFF2-40B4-BE49-F238E27FC236}">
                <a16:creationId xmlns:a16="http://schemas.microsoft.com/office/drawing/2014/main" id="{B8B33699-E579-4FEA-B70F-CB38D89E45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9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24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D20CD6C-4066-4090-808B-A3C143253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10485"/>
            <a:ext cx="7657148" cy="1895476"/>
          </a:xfrm>
        </p:spPr>
        <p:txBody>
          <a:bodyPr>
            <a:normAutofit/>
          </a:bodyPr>
          <a:lstStyle/>
          <a:p>
            <a:pPr algn="ctr"/>
            <a:r>
              <a:rPr lang="de-AT" sz="4300" dirty="0"/>
              <a:t>Pilkington DesignPrint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C74A3-D41E-4965-A4A7-616F0354B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5926CE6-8B93-4FDE-87F9-EDB65774B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3440" y="2024549"/>
            <a:ext cx="7657148" cy="1500187"/>
          </a:xfrm>
        </p:spPr>
        <p:txBody>
          <a:bodyPr>
            <a:normAutofit/>
          </a:bodyPr>
          <a:lstStyle/>
          <a:p>
            <a:pPr algn="ctr"/>
            <a:r>
              <a:rPr lang="en-GB" sz="2700" dirty="0"/>
              <a:t>Aesthetic. Individually. Resistant.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AD4CDA-F020-499A-B9A4-DA38473CCD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78" y="2560147"/>
            <a:ext cx="7464672" cy="383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246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3085E-695C-427A-B54D-E29677DA1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Construction of print heads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B25F7-2226-4789-BC94-DFE001F97E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pic>
        <p:nvPicPr>
          <p:cNvPr id="7" name="Inhaltsplatzhalter 3">
            <a:extLst>
              <a:ext uri="{FF2B5EF4-FFF2-40B4-BE49-F238E27FC236}">
                <a16:creationId xmlns:a16="http://schemas.microsoft.com/office/drawing/2014/main" id="{2F8CA121-9527-4AF0-AA5E-93C12CF8D2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6344" y="1125480"/>
            <a:ext cx="7441035" cy="499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8EC81-9A78-4B69-85BD-1F3788FBF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Colour system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4A764-BDE8-4C45-99E0-A24709195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pic>
        <p:nvPicPr>
          <p:cNvPr id="7" name="Inhaltsplatzhalter 3">
            <a:extLst>
              <a:ext uri="{FF2B5EF4-FFF2-40B4-BE49-F238E27FC236}">
                <a16:creationId xmlns:a16="http://schemas.microsoft.com/office/drawing/2014/main" id="{8FB9B939-6939-483D-A5AD-0D27B6B54D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091" y="1120552"/>
            <a:ext cx="8309960" cy="527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16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46EE4-DEB8-48BB-8544-844DC6F6A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Digital printer – drop sizes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96199-80B1-4075-95A2-A6578332C9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AADDAB1-E139-4A7A-8FCF-22D59ED263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7 different drop sizes</a:t>
            </a:r>
          </a:p>
          <a:p>
            <a:r>
              <a:rPr lang="en-GB" dirty="0"/>
              <a:t>Smaller drop sizes -- better resolution</a:t>
            </a:r>
          </a:p>
          <a:p>
            <a:r>
              <a:rPr lang="en-GB" dirty="0"/>
              <a:t>Bigger drop sizes -- higher opaqueness </a:t>
            </a:r>
          </a:p>
        </p:txBody>
      </p:sp>
      <p:pic>
        <p:nvPicPr>
          <p:cNvPr id="9" name="Inhaltsplatzhalter 3">
            <a:extLst>
              <a:ext uri="{FF2B5EF4-FFF2-40B4-BE49-F238E27FC236}">
                <a16:creationId xmlns:a16="http://schemas.microsoft.com/office/drawing/2014/main" id="{DF97DDB0-17A1-49C4-896F-20AB344458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38" t="37497" r="17183" b="17143"/>
          <a:stretch/>
        </p:blipFill>
        <p:spPr>
          <a:xfrm>
            <a:off x="2395413" y="1364975"/>
            <a:ext cx="4532244" cy="194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1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4D7AA-6C77-4C49-ACDF-5D5A63448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Short </a:t>
            </a:r>
            <a:r>
              <a:rPr lang="de-AT" dirty="0" err="1"/>
              <a:t>introduction</a:t>
            </a:r>
            <a:endParaRPr lang="de-AT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459EBA9-D7EA-4D78-BF0E-6ED0746EE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AT" sz="2000" b="1" dirty="0"/>
              <a:t>Michael Lackner</a:t>
            </a:r>
          </a:p>
          <a:p>
            <a:pPr marL="0" indent="0">
              <a:buNone/>
            </a:pPr>
            <a:r>
              <a:rPr lang="de-AT" sz="2000" dirty="0"/>
              <a:t>Product Manager</a:t>
            </a:r>
          </a:p>
          <a:p>
            <a:pPr marL="0" indent="0">
              <a:buNone/>
            </a:pPr>
            <a:endParaRPr lang="de-AT" sz="2000" dirty="0"/>
          </a:p>
          <a:p>
            <a:pPr marL="0" indent="0">
              <a:buNone/>
            </a:pPr>
            <a:r>
              <a:rPr lang="de-AT" sz="2000" b="1" dirty="0"/>
              <a:t>Pilkington Austria GmbH</a:t>
            </a:r>
          </a:p>
          <a:p>
            <a:pPr marL="0" indent="0">
              <a:buNone/>
            </a:pPr>
            <a:r>
              <a:rPr lang="de-AT" sz="2000" dirty="0"/>
              <a:t>Werksgelände 24</a:t>
            </a:r>
          </a:p>
          <a:p>
            <a:pPr marL="0" indent="0">
              <a:buNone/>
            </a:pPr>
            <a:r>
              <a:rPr lang="de-AT" sz="2000" dirty="0"/>
              <a:t>A-5500 Bischofshofen</a:t>
            </a:r>
          </a:p>
          <a:p>
            <a:pPr marL="0" indent="0">
              <a:buNone/>
            </a:pPr>
            <a:r>
              <a:rPr lang="de-AT" sz="2000" dirty="0"/>
              <a:t>M: +43 664 1603735</a:t>
            </a:r>
          </a:p>
          <a:p>
            <a:pPr marL="0" indent="0">
              <a:buNone/>
            </a:pPr>
            <a:r>
              <a:rPr lang="de-AT" sz="2000" dirty="0"/>
              <a:t>E: michael.lackner@at.nsg.com</a:t>
            </a:r>
          </a:p>
          <a:p>
            <a:pPr marL="0" indent="0">
              <a:buNone/>
            </a:pPr>
            <a:r>
              <a:rPr lang="de-AT" sz="2000" dirty="0"/>
              <a:t>W: www.pilkington.at</a:t>
            </a:r>
          </a:p>
          <a:p>
            <a:pPr marL="0" indent="0">
              <a:buNone/>
            </a:pPr>
            <a:endParaRPr lang="de-AT" sz="2000" dirty="0"/>
          </a:p>
          <a:p>
            <a:pPr marL="0" indent="0">
              <a:buNone/>
            </a:pPr>
            <a:r>
              <a:rPr lang="de-AT" sz="2000" dirty="0"/>
              <a:t>Pilkington Austria </a:t>
            </a:r>
            <a:r>
              <a:rPr lang="de-AT" sz="2000" dirty="0" err="1"/>
              <a:t>image</a:t>
            </a:r>
            <a:r>
              <a:rPr lang="de-AT" sz="2000" dirty="0"/>
              <a:t> </a:t>
            </a:r>
            <a:r>
              <a:rPr lang="de-AT" sz="2000" dirty="0" err="1"/>
              <a:t>video</a:t>
            </a:r>
            <a:r>
              <a:rPr lang="de-AT" sz="2000" dirty="0"/>
              <a:t>:</a:t>
            </a:r>
          </a:p>
          <a:p>
            <a:pPr marL="0" indent="0">
              <a:buNone/>
            </a:pPr>
            <a:r>
              <a:rPr lang="de-AT" sz="2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https://www.youtube.com/watch?v=BChh_vaUQoI&amp;t=2s</a:t>
            </a:r>
            <a:endParaRPr lang="de-AT" sz="2000" dirty="0"/>
          </a:p>
          <a:p>
            <a:pPr marL="0" indent="0">
              <a:buNone/>
            </a:pPr>
            <a:endParaRPr lang="de-AT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ADD62-AB91-4A1D-9F75-D13053D849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473F22-C1BF-4E19-8C6E-020AE8FB8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300" y="1094104"/>
            <a:ext cx="2474287" cy="370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376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AA631-E3F4-4F8A-8209-6795048AE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Technical data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4823A-1614-485E-AB99-A2F51480C3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80B9DC1-55CF-4480-A172-6C06CA50A3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158570"/>
              </p:ext>
            </p:extLst>
          </p:nvPr>
        </p:nvGraphicFramePr>
        <p:xfrm>
          <a:off x="2019458" y="1173301"/>
          <a:ext cx="5284154" cy="5062537"/>
        </p:xfrm>
        <a:graphic>
          <a:graphicData uri="http://schemas.openxmlformats.org/drawingml/2006/table">
            <a:tbl>
              <a:tblPr firstRow="1" firstCol="1" bandRow="1"/>
              <a:tblGrid>
                <a:gridCol w="5284154">
                  <a:extLst>
                    <a:ext uri="{9D8B030D-6E8A-4147-A177-3AD203B41FA5}">
                      <a16:colId xmlns:a16="http://schemas.microsoft.com/office/drawing/2014/main" val="2728632891"/>
                    </a:ext>
                  </a:extLst>
                </a:gridCol>
              </a:tblGrid>
              <a:tr h="594925">
                <a:tc>
                  <a:txBody>
                    <a:bodyPr/>
                    <a:lstStyle/>
                    <a:p>
                      <a:pPr marL="1098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1" lang="en-GB" sz="1700" b="1" kern="1200" noProof="0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Glass thicknesses:</a:t>
                      </a:r>
                      <a:br>
                        <a:rPr kumimoji="1" lang="en-GB" sz="1700" b="1" kern="1200" noProof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GB" sz="1700" kern="1200" noProof="0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From 4 to 19 mm</a:t>
                      </a:r>
                      <a:endParaRPr lang="en-GB" sz="11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899" marR="65899" marT="9153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63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351105"/>
                  </a:ext>
                </a:extLst>
              </a:tr>
              <a:tr h="594925">
                <a:tc>
                  <a:txBody>
                    <a:bodyPr/>
                    <a:lstStyle/>
                    <a:p>
                      <a:pPr marL="1098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1" lang="en-GB" sz="1700" b="1" kern="1200" noProof="0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Maximum glass sizes:</a:t>
                      </a:r>
                      <a:endParaRPr lang="en-GB" sz="11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1098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1" lang="en-GB" sz="1700" kern="1200" noProof="0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From 200 x 300 mm</a:t>
                      </a:r>
                      <a:r>
                        <a:rPr kumimoji="1" lang="en-GB" sz="1700" kern="1200" noProof="0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kumimoji="1" lang="en-GB" sz="1700" kern="1200" noProof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GB" sz="1700" kern="1200" noProof="0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to 2500 x 4500 mm</a:t>
                      </a:r>
                      <a:endParaRPr lang="en-GB" sz="11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899" marR="65899" marT="9153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63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866459"/>
                  </a:ext>
                </a:extLst>
              </a:tr>
              <a:tr h="594925">
                <a:tc>
                  <a:txBody>
                    <a:bodyPr/>
                    <a:lstStyle/>
                    <a:p>
                      <a:pPr marL="1098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1" lang="en-GB" sz="1700" b="1" kern="1200" noProof="0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Resolutions:</a:t>
                      </a:r>
                      <a:endParaRPr lang="en-GB" sz="11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1098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1" lang="en-GB" sz="1700" kern="1200" noProof="0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From 360 to 1440 dpi</a:t>
                      </a:r>
                      <a:endParaRPr lang="en-GB" sz="11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899" marR="65899" marT="9153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63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48517"/>
                  </a:ext>
                </a:extLst>
              </a:tr>
              <a:tr h="594925">
                <a:tc>
                  <a:txBody>
                    <a:bodyPr/>
                    <a:lstStyle/>
                    <a:p>
                      <a:pPr marL="1098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1" lang="en-GB" sz="1700" b="1" kern="1200" noProof="0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Supported file formats:</a:t>
                      </a:r>
                      <a:endParaRPr lang="en-GB" sz="11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1098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1" lang="en-GB" sz="1700" kern="1200" noProof="0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PDF, CDR, AI, BMP, PSD, TIFF, JPEG, GIF, PNG</a:t>
                      </a:r>
                      <a:endParaRPr lang="en-GB" sz="11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899" marR="65899" marT="9153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63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3785336"/>
                  </a:ext>
                </a:extLst>
              </a:tr>
              <a:tr h="594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1" lang="en-GB" sz="1700" b="1" kern="1200" noProof="0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Translucency:</a:t>
                      </a:r>
                      <a:br>
                        <a:rPr kumimoji="1" lang="en-GB" sz="1700" b="1" kern="1200" noProof="0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GB" sz="1700" b="1" kern="1200" noProof="0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kumimoji="1" lang="en-GB" sz="1700" kern="1200" noProof="0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Colour gradients and graduations possible</a:t>
                      </a:r>
                      <a:endParaRPr lang="en-GB" sz="11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899" marR="65899" marT="9153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63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5954947"/>
                  </a:ext>
                </a:extLst>
              </a:tr>
              <a:tr h="8980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1" lang="en-GB" sz="1700" b="1" kern="1200" noProof="0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Special colours:</a:t>
                      </a:r>
                      <a:endParaRPr lang="en-GB" sz="11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1098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1" lang="en-GB" sz="1700" kern="1200" noProof="0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Etching-, transparent- and metallic effect, non-slip-, gold and platinum colours</a:t>
                      </a:r>
                      <a:endParaRPr lang="en-GB" sz="11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899" marR="65899" marT="9153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63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987501"/>
                  </a:ext>
                </a:extLst>
              </a:tr>
              <a:tr h="594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1" lang="en-GB" sz="1700" b="1" kern="1200" noProof="0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Compliances</a:t>
                      </a:r>
                      <a:endParaRPr lang="en-GB" sz="11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1098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1" lang="en-GB" sz="1700" kern="1200" noProof="0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All colours are RoHS compliant</a:t>
                      </a:r>
                      <a:endParaRPr lang="en-GB" sz="11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899" marR="65899" marT="9153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63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425924"/>
                  </a:ext>
                </a:extLst>
              </a:tr>
              <a:tr h="594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1" lang="en-GB" sz="1700" b="1" kern="1200" noProof="0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Resistances:</a:t>
                      </a:r>
                      <a:endParaRPr lang="en-GB" sz="11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1098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1" lang="en-GB" sz="1700" kern="1200" noProof="0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Colours can be used on layer 1</a:t>
                      </a:r>
                      <a:r>
                        <a:rPr kumimoji="1" lang="en-GB" sz="1700" b="1" kern="1200" noProof="0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899" marR="65899" marT="9153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63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187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781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62B71F9-39B4-4BD4-BB40-D49E21AF5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Pilkington </a:t>
            </a:r>
            <a:r>
              <a:rPr lang="en-GB" b="1" dirty="0"/>
              <a:t>Suncool™</a:t>
            </a:r>
            <a:r>
              <a:rPr lang="en-GB" dirty="0"/>
              <a:t> Dynamic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DF238E-1B06-4387-BAFA-54A9BA9F33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Easy. Dynamic. Maintenance-free.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2CC72-2282-4DBB-A414-8095533CD6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31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465198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BF40F25F-5A5A-426A-9842-CACE85EA66F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40AE519E-E2A3-464F-AE76-787D1DA72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Pilkington </a:t>
            </a:r>
            <a:r>
              <a:rPr lang="en-GB" b="1" dirty="0"/>
              <a:t>Suncool™</a:t>
            </a:r>
            <a:r>
              <a:rPr lang="en-GB" dirty="0"/>
              <a:t> Dynamic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C74A3-D41E-4965-A4A7-616F0354B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32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6631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DE5CF-4082-4B5A-BF36-B545A015A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Pilkington </a:t>
            </a:r>
            <a:r>
              <a:rPr lang="en-GB" b="1" dirty="0"/>
              <a:t>Suncool™</a:t>
            </a:r>
            <a:r>
              <a:rPr lang="en-GB" dirty="0"/>
              <a:t> Dynamic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FD23F-6F97-4DF3-AEE9-1359B898C5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People should feel comfortable in their homes</a:t>
            </a:r>
          </a:p>
          <a:p>
            <a:r>
              <a:rPr lang="en-GB" dirty="0"/>
              <a:t>How can glass contribute?</a:t>
            </a:r>
          </a:p>
          <a:p>
            <a:pPr lvl="1"/>
            <a:r>
              <a:rPr lang="en-GB" dirty="0"/>
              <a:t>Light transmission</a:t>
            </a:r>
          </a:p>
          <a:p>
            <a:pPr lvl="1"/>
            <a:r>
              <a:rPr lang="en-GB" dirty="0"/>
              <a:t>Thermal insulation</a:t>
            </a:r>
          </a:p>
          <a:p>
            <a:pPr lvl="1"/>
            <a:r>
              <a:rPr lang="en-GB" dirty="0"/>
              <a:t>Sun protection</a:t>
            </a:r>
          </a:p>
          <a:p>
            <a:pPr lvl="1"/>
            <a:r>
              <a:rPr lang="en-GB" dirty="0"/>
              <a:t>Optics and aesthetics</a:t>
            </a:r>
          </a:p>
          <a:p>
            <a:r>
              <a:rPr lang="en-GB" dirty="0"/>
              <a:t>But: most glasses are static, but not the weather!</a:t>
            </a:r>
          </a:p>
          <a:p>
            <a:r>
              <a:rPr lang="en-GB" dirty="0"/>
              <a:t>Idea: Adaptive glass!</a:t>
            </a:r>
            <a:endParaRPr lang="de-A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27DC7-6AE3-4C0F-9595-E713400EAB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33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6397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DE5CF-4082-4B5A-BF36-B545A015A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/>
              <a:t>What is Pilkington </a:t>
            </a:r>
            <a:r>
              <a:rPr lang="en-GB" sz="3000" b="1" dirty="0"/>
              <a:t>Suncool™</a:t>
            </a:r>
            <a:r>
              <a:rPr lang="en-GB" sz="3000" dirty="0"/>
              <a:t> Dynamic?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FD23F-6F97-4DF3-AEE9-1359B898C5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Pilkington </a:t>
            </a:r>
            <a:r>
              <a:rPr lang="en-GB" b="1" dirty="0"/>
              <a:t>Suncool™</a:t>
            </a:r>
            <a:r>
              <a:rPr lang="en-GB" dirty="0"/>
              <a:t> Dynamic</a:t>
            </a:r>
          </a:p>
          <a:p>
            <a:pPr lvl="1"/>
            <a:r>
              <a:rPr lang="en-GB" u="sng" dirty="0"/>
              <a:t>Thermochromic</a:t>
            </a:r>
            <a:r>
              <a:rPr lang="en-GB" dirty="0"/>
              <a:t> laminated safety glass *!</a:t>
            </a:r>
          </a:p>
          <a:p>
            <a:endParaRPr lang="en-GB" dirty="0"/>
          </a:p>
          <a:p>
            <a:r>
              <a:rPr lang="en-GB" dirty="0"/>
              <a:t>Thermochromic:</a:t>
            </a:r>
          </a:p>
          <a:p>
            <a:pPr lvl="1"/>
            <a:r>
              <a:rPr lang="en-GB" dirty="0"/>
              <a:t>Change in the transmission of solar radiation as a function of the glass transition </a:t>
            </a:r>
            <a:r>
              <a:rPr lang="en-GB" u="sng" dirty="0"/>
              <a:t>temperature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sz="1800" dirty="0"/>
              <a:t>* according to Din EN 14449, laminated safety glass out of heat strengthened glass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27DC7-6AE3-4C0F-9595-E713400EAB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34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3719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DE5CF-4082-4B5A-BF36-B545A015A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Basic idea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FD23F-6F97-4DF3-AEE9-1359B898C5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Strong sunlight </a:t>
            </a:r>
            <a:r>
              <a:rPr lang="en-GB" sz="2400" dirty="0">
                <a:sym typeface="Wingdings" panose="05000000000000000000" pitchFamily="2" charset="2"/>
              </a:rPr>
              <a:t> </a:t>
            </a:r>
            <a:r>
              <a:rPr lang="en-GB" sz="2400" dirty="0"/>
              <a:t>high absorption </a:t>
            </a:r>
            <a:r>
              <a:rPr lang="en-GB" sz="2400" dirty="0">
                <a:sym typeface="Wingdings" panose="05000000000000000000" pitchFamily="2" charset="2"/>
              </a:rPr>
              <a:t> </a:t>
            </a:r>
            <a:r>
              <a:rPr lang="en-GB" sz="2400" dirty="0"/>
              <a:t>high glass temperature </a:t>
            </a:r>
            <a:r>
              <a:rPr lang="en-GB" sz="2400" dirty="0">
                <a:sym typeface="Wingdings" panose="05000000000000000000" pitchFamily="2" charset="2"/>
              </a:rPr>
              <a:t> </a:t>
            </a:r>
            <a:r>
              <a:rPr lang="en-GB" sz="2400" dirty="0"/>
              <a:t>strong tinting</a:t>
            </a:r>
          </a:p>
          <a:p>
            <a:endParaRPr lang="en-GB" sz="2400" dirty="0">
              <a:sym typeface="Wingdings" panose="05000000000000000000" pitchFamily="2" charset="2"/>
            </a:endParaRPr>
          </a:p>
          <a:p>
            <a:endParaRPr lang="en-GB" sz="2400" dirty="0">
              <a:sym typeface="Wingdings" panose="05000000000000000000" pitchFamily="2" charset="2"/>
            </a:endParaRPr>
          </a:p>
          <a:p>
            <a:endParaRPr lang="en-GB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2400" dirty="0">
              <a:sym typeface="Wingdings" panose="05000000000000000000" pitchFamily="2" charset="2"/>
            </a:endParaRPr>
          </a:p>
          <a:p>
            <a:r>
              <a:rPr lang="en-GB" sz="2400" dirty="0">
                <a:sym typeface="Wingdings" panose="05000000000000000000" pitchFamily="2" charset="2"/>
              </a:rPr>
              <a:t>Low temperature  low absorption  low glass temperature  no tinting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27DC7-6AE3-4C0F-9595-E713400EAB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35</a:t>
            </a:fld>
            <a:endParaRPr lang="ja-JP" altLang="en-US" dirty="0"/>
          </a:p>
        </p:txBody>
      </p:sp>
      <p:pic>
        <p:nvPicPr>
          <p:cNvPr id="7" name="Picture 2" descr="C:\Users\mr40009\Desktop\Projekte\Projekt Profilit Shop - Suncool Dynamic\____Überarbeitung Bauglasshop 02.08.17\sun graphic.png">
            <a:extLst>
              <a:ext uri="{FF2B5EF4-FFF2-40B4-BE49-F238E27FC236}">
                <a16:creationId xmlns:a16="http://schemas.microsoft.com/office/drawing/2014/main" id="{CA695A83-7BDD-40B0-8A19-EDE1AFD2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5502" y="2054598"/>
            <a:ext cx="4192065" cy="151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53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3318D-F5A1-4EC1-AB1E-79D5DBFDE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Technical data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9ECEAAB-6924-46D6-BD1B-B4C9586D8B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3528976"/>
              </p:ext>
            </p:extLst>
          </p:nvPr>
        </p:nvGraphicFramePr>
        <p:xfrm>
          <a:off x="807718" y="1270207"/>
          <a:ext cx="7707632" cy="289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7317">
                  <a:extLst>
                    <a:ext uri="{9D8B030D-6E8A-4147-A177-3AD203B41FA5}">
                      <a16:colId xmlns:a16="http://schemas.microsoft.com/office/drawing/2014/main" val="1449871822"/>
                    </a:ext>
                  </a:extLst>
                </a:gridCol>
                <a:gridCol w="613169">
                  <a:extLst>
                    <a:ext uri="{9D8B030D-6E8A-4147-A177-3AD203B41FA5}">
                      <a16:colId xmlns:a16="http://schemas.microsoft.com/office/drawing/2014/main" val="312804495"/>
                    </a:ext>
                  </a:extLst>
                </a:gridCol>
                <a:gridCol w="1873573">
                  <a:extLst>
                    <a:ext uri="{9D8B030D-6E8A-4147-A177-3AD203B41FA5}">
                      <a16:colId xmlns:a16="http://schemas.microsoft.com/office/drawing/2014/main" val="4091604728"/>
                    </a:ext>
                  </a:extLst>
                </a:gridCol>
                <a:gridCol w="1873573">
                  <a:extLst>
                    <a:ext uri="{9D8B030D-6E8A-4147-A177-3AD203B41FA5}">
                      <a16:colId xmlns:a16="http://schemas.microsoft.com/office/drawing/2014/main" val="13353592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Product</a:t>
                      </a:r>
                    </a:p>
                  </a:txBody>
                  <a:tcPr>
                    <a:solidFill>
                      <a:srgbClr val="FEDE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Form</a:t>
                      </a:r>
                    </a:p>
                  </a:txBody>
                  <a:tcPr>
                    <a:solidFill>
                      <a:srgbClr val="FEDE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Light transmission, T</a:t>
                      </a:r>
                      <a:r>
                        <a:rPr lang="en-GB" sz="1100" baseline="-250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</a:t>
                      </a:r>
                      <a:endParaRPr lang="en-GB" sz="1100" noProof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en-GB" sz="11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(%)</a:t>
                      </a:r>
                    </a:p>
                  </a:txBody>
                  <a:tcPr>
                    <a:solidFill>
                      <a:srgbClr val="FEDE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Solar heat gain coefficient, g-value</a:t>
                      </a:r>
                    </a:p>
                    <a:p>
                      <a:pPr algn="ctr"/>
                      <a:r>
                        <a:rPr lang="en-GB" sz="1100" noProof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(%)</a:t>
                      </a:r>
                    </a:p>
                  </a:txBody>
                  <a:tcPr>
                    <a:solidFill>
                      <a:srgbClr val="FEDE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860232"/>
                  </a:ext>
                </a:extLst>
              </a:tr>
              <a:tr h="288000">
                <a:tc rowSpan="2">
                  <a:txBody>
                    <a:bodyPr/>
                    <a:lstStyle/>
                    <a:p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Pilkington </a:t>
                      </a:r>
                      <a:r>
                        <a:rPr lang="en-GB" sz="1100" b="1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Suncool™</a:t>
                      </a:r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Dynamic Mono (laminated safety glass)</a:t>
                      </a:r>
                    </a:p>
                  </a:txBody>
                  <a:tcPr>
                    <a:solidFill>
                      <a:srgbClr val="FFEF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clear</a:t>
                      </a:r>
                    </a:p>
                  </a:txBody>
                  <a:tcPr>
                    <a:solidFill>
                      <a:srgbClr val="FFEF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62</a:t>
                      </a:r>
                    </a:p>
                  </a:txBody>
                  <a:tcPr>
                    <a:solidFill>
                      <a:srgbClr val="FFEF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67</a:t>
                      </a:r>
                    </a:p>
                  </a:txBody>
                  <a:tcPr>
                    <a:solidFill>
                      <a:srgbClr val="FFE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537793"/>
                  </a:ext>
                </a:extLst>
              </a:tr>
              <a:tr h="288000">
                <a:tc vMerge="1">
                  <a:txBody>
                    <a:bodyPr/>
                    <a:lstStyle/>
                    <a:p>
                      <a:endParaRPr lang="de-A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tinted</a:t>
                      </a:r>
                    </a:p>
                  </a:txBody>
                  <a:tcPr>
                    <a:solidFill>
                      <a:srgbClr val="FFEF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</a:p>
                  </a:txBody>
                  <a:tcPr>
                    <a:solidFill>
                      <a:srgbClr val="FFEF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44</a:t>
                      </a:r>
                    </a:p>
                  </a:txBody>
                  <a:tcPr>
                    <a:solidFill>
                      <a:srgbClr val="FFE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098946"/>
                  </a:ext>
                </a:extLst>
              </a:tr>
              <a:tr h="288000">
                <a:tc rowSpan="2">
                  <a:txBody>
                    <a:bodyPr/>
                    <a:lstStyle/>
                    <a:p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Pilkington </a:t>
                      </a:r>
                      <a:r>
                        <a:rPr lang="en-GB" sz="1100" b="1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Suncool™</a:t>
                      </a:r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Dynamic double IGU – </a:t>
                      </a:r>
                    </a:p>
                    <a:p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</a:t>
                      </a:r>
                      <a:r>
                        <a:rPr lang="en-GB" sz="1100" baseline="-25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</a:t>
                      </a:r>
                      <a:r>
                        <a:rPr lang="en-GB" sz="1100" baseline="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value 1,1</a:t>
                      </a:r>
                      <a:endParaRPr lang="en-GB" sz="1100" noProof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FFEF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clear</a:t>
                      </a:r>
                    </a:p>
                  </a:txBody>
                  <a:tcPr>
                    <a:solidFill>
                      <a:srgbClr val="FFEF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56</a:t>
                      </a:r>
                    </a:p>
                  </a:txBody>
                  <a:tcPr>
                    <a:solidFill>
                      <a:srgbClr val="FFEF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46</a:t>
                      </a:r>
                    </a:p>
                  </a:txBody>
                  <a:tcPr>
                    <a:solidFill>
                      <a:srgbClr val="FFE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8469955"/>
                  </a:ext>
                </a:extLst>
              </a:tr>
              <a:tr h="288000">
                <a:tc vMerge="1">
                  <a:txBody>
                    <a:bodyPr/>
                    <a:lstStyle/>
                    <a:p>
                      <a:endParaRPr lang="de-A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tinted</a:t>
                      </a:r>
                    </a:p>
                  </a:txBody>
                  <a:tcPr>
                    <a:solidFill>
                      <a:srgbClr val="FFEF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</a:p>
                  </a:txBody>
                  <a:tcPr>
                    <a:solidFill>
                      <a:srgbClr val="FFEF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</a:t>
                      </a:r>
                    </a:p>
                  </a:txBody>
                  <a:tcPr>
                    <a:solidFill>
                      <a:srgbClr val="FFE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4510441"/>
                  </a:ext>
                </a:extLst>
              </a:tr>
              <a:tr h="28800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Pilkington </a:t>
                      </a:r>
                      <a:r>
                        <a:rPr lang="en-GB" sz="1100" b="1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Suncool™</a:t>
                      </a:r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Dynamic double IGU –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</a:t>
                      </a:r>
                      <a:r>
                        <a:rPr lang="en-GB" sz="1100" baseline="-25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</a:t>
                      </a:r>
                      <a:r>
                        <a:rPr lang="en-GB" sz="1100" baseline="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value 1,0</a:t>
                      </a:r>
                      <a:endParaRPr lang="en-GB" sz="1100" noProof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FFEF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clear</a:t>
                      </a:r>
                    </a:p>
                  </a:txBody>
                  <a:tcPr>
                    <a:solidFill>
                      <a:srgbClr val="FFEF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48</a:t>
                      </a:r>
                    </a:p>
                  </a:txBody>
                  <a:tcPr>
                    <a:solidFill>
                      <a:srgbClr val="FFEF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34</a:t>
                      </a:r>
                    </a:p>
                  </a:txBody>
                  <a:tcPr>
                    <a:solidFill>
                      <a:srgbClr val="FFE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683521"/>
                  </a:ext>
                </a:extLst>
              </a:tr>
              <a:tr h="28800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tinted</a:t>
                      </a:r>
                    </a:p>
                  </a:txBody>
                  <a:tcPr>
                    <a:solidFill>
                      <a:srgbClr val="FFEF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</a:p>
                  </a:txBody>
                  <a:tcPr>
                    <a:solidFill>
                      <a:srgbClr val="FFEF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</a:t>
                      </a:r>
                    </a:p>
                  </a:txBody>
                  <a:tcPr>
                    <a:solidFill>
                      <a:srgbClr val="FFE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926856"/>
                  </a:ext>
                </a:extLst>
              </a:tr>
              <a:tr h="28800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Pilkington </a:t>
                      </a:r>
                      <a:r>
                        <a:rPr lang="en-GB" sz="1100" b="1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Suncool™</a:t>
                      </a:r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Dynamic triple IGU –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</a:t>
                      </a:r>
                      <a:r>
                        <a:rPr lang="en-GB" sz="1100" baseline="-250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</a:t>
                      </a:r>
                      <a:r>
                        <a:rPr lang="en-GB" sz="1100" baseline="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value 0,7</a:t>
                      </a:r>
                      <a:endParaRPr lang="en-GB" sz="1100" noProof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FFEF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clear</a:t>
                      </a:r>
                    </a:p>
                  </a:txBody>
                  <a:tcPr>
                    <a:solidFill>
                      <a:srgbClr val="FFEF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51</a:t>
                      </a:r>
                    </a:p>
                  </a:txBody>
                  <a:tcPr>
                    <a:solidFill>
                      <a:srgbClr val="FFEF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39</a:t>
                      </a:r>
                    </a:p>
                  </a:txBody>
                  <a:tcPr>
                    <a:solidFill>
                      <a:srgbClr val="FFE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927036"/>
                  </a:ext>
                </a:extLst>
              </a:tr>
              <a:tr h="28800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tinted</a:t>
                      </a:r>
                    </a:p>
                  </a:txBody>
                  <a:tcPr>
                    <a:solidFill>
                      <a:srgbClr val="FFEF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</a:p>
                  </a:txBody>
                  <a:tcPr>
                    <a:solidFill>
                      <a:srgbClr val="FFEF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</a:t>
                      </a:r>
                    </a:p>
                  </a:txBody>
                  <a:tcPr>
                    <a:solidFill>
                      <a:srgbClr val="FFE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422442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00F66-42A3-4880-80B3-09552077F0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36</a:t>
            </a:fld>
            <a:endParaRPr lang="ja-JP" alt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8605272-B6C3-448D-BBBD-05C406233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5661310"/>
            <a:ext cx="8858251" cy="648090"/>
          </a:xfrm>
          <a:prstGeom prst="rect">
            <a:avLst/>
          </a:prstGeom>
          <a:solidFill>
            <a:srgbClr val="EDA45F">
              <a:alpha val="78000"/>
            </a:srgbClr>
          </a:solidFill>
          <a:ln>
            <a:noFill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Pilkington </a:t>
            </a:r>
            <a:r>
              <a:rPr lang="en-GB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Suncool™</a:t>
            </a:r>
            <a:r>
              <a:rPr lang="en-GB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Dynamic 9.2 mm meets the impact test requirements of EN 12600 (pendulum test 1B1)</a:t>
            </a:r>
            <a:endParaRPr lang="en-GB" sz="1800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06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C3F67-AFCD-47F6-B6DE-6D475ED8A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Advantages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53642-0ED9-4ABC-B6F1-CFD97FCD5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Adapted sunscreen at any time of the year or day</a:t>
            </a:r>
          </a:p>
          <a:p>
            <a:r>
              <a:rPr lang="en-GB" dirty="0"/>
              <a:t>No electricity</a:t>
            </a:r>
          </a:p>
          <a:p>
            <a:r>
              <a:rPr lang="en-GB" dirty="0"/>
              <a:t>Maintenance-free</a:t>
            </a:r>
          </a:p>
          <a:p>
            <a:r>
              <a:rPr lang="en-GB" dirty="0"/>
              <a:t>Automatic tinting</a:t>
            </a:r>
          </a:p>
          <a:p>
            <a:r>
              <a:rPr lang="en-GB" dirty="0"/>
              <a:t>Reduced glare</a:t>
            </a:r>
          </a:p>
          <a:p>
            <a:r>
              <a:rPr lang="en-GB" dirty="0"/>
              <a:t>UV protection (protects against fading)</a:t>
            </a:r>
            <a:endParaRPr lang="de-A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920E3-62D9-4CE2-80C2-BBA244850F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37</a:t>
            </a:fld>
            <a:endParaRPr lang="ja-JP" alt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F0C64702-E520-4B4F-B8A6-6EF6FABCB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5589300"/>
            <a:ext cx="8858251" cy="500420"/>
          </a:xfrm>
          <a:prstGeom prst="rect">
            <a:avLst/>
          </a:prstGeom>
          <a:solidFill>
            <a:srgbClr val="EDA45F">
              <a:alpha val="77647"/>
            </a:srgbClr>
          </a:solidFill>
          <a:ln>
            <a:noFill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2400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Advantages over static glass</a:t>
            </a:r>
            <a:endParaRPr lang="de-DE" sz="2400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65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D0815-28EF-4D2F-99C9-620EFEA7A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Combination possibilities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D7952-5C85-4F6F-BB69-C1159FFD0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Pilkington </a:t>
            </a:r>
            <a:r>
              <a:rPr lang="en-GB" b="1" dirty="0"/>
              <a:t>Optitherm™</a:t>
            </a:r>
          </a:p>
          <a:p>
            <a:pPr lvl="1"/>
            <a:r>
              <a:rPr lang="en-GB" dirty="0"/>
              <a:t>Thermal insulation</a:t>
            </a:r>
          </a:p>
          <a:p>
            <a:r>
              <a:rPr lang="en-GB" dirty="0"/>
              <a:t>Pilkington </a:t>
            </a:r>
            <a:r>
              <a:rPr lang="en-GB" b="1" dirty="0"/>
              <a:t>OptiView™</a:t>
            </a:r>
          </a:p>
          <a:p>
            <a:pPr lvl="1"/>
            <a:r>
              <a:rPr lang="en-GB" dirty="0"/>
              <a:t>Anti-reflection</a:t>
            </a:r>
          </a:p>
          <a:p>
            <a:r>
              <a:rPr lang="en-GB" dirty="0"/>
              <a:t>Pilkington </a:t>
            </a:r>
            <a:r>
              <a:rPr lang="en-GB" b="1" dirty="0"/>
              <a:t>Suncool™</a:t>
            </a:r>
          </a:p>
          <a:p>
            <a:pPr lvl="1"/>
            <a:r>
              <a:rPr lang="en-GB" dirty="0"/>
              <a:t>Additional sunscreen</a:t>
            </a:r>
          </a:p>
          <a:p>
            <a:r>
              <a:rPr lang="en-GB" dirty="0"/>
              <a:t>Pilkington </a:t>
            </a:r>
            <a:r>
              <a:rPr lang="en-GB" b="1" dirty="0"/>
              <a:t>Activ™</a:t>
            </a:r>
          </a:p>
          <a:p>
            <a:pPr lvl="1"/>
            <a:r>
              <a:rPr lang="en-GB" dirty="0"/>
              <a:t>Self-cleaning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98424-EF7F-4770-AEAD-6DEB2CAF8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38</a:t>
            </a:fld>
            <a:endParaRPr lang="ja-JP" altLang="en-US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7EB92F2-8BCB-4ABE-B329-8D3F23DAC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5589300"/>
            <a:ext cx="8858251" cy="500420"/>
          </a:xfrm>
          <a:prstGeom prst="rect">
            <a:avLst/>
          </a:prstGeom>
          <a:solidFill>
            <a:srgbClr val="EDA45F">
              <a:alpha val="77647"/>
            </a:srgbClr>
          </a:solidFill>
          <a:ln>
            <a:noFill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2400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Right product, right place.</a:t>
            </a:r>
            <a:endParaRPr lang="de-DE" sz="2400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47181E-49EC-4C51-A007-B192332F82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603" y="2199247"/>
            <a:ext cx="3205745" cy="137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3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BA062-B3D8-4DA8-AC6A-85DF42562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Availability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B86EA-AD48-4DF9-8899-E9358EEB7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Pilkington </a:t>
            </a:r>
            <a:r>
              <a:rPr lang="en-GB" b="1" dirty="0"/>
              <a:t>Suncool™</a:t>
            </a:r>
            <a:r>
              <a:rPr lang="en-GB" dirty="0"/>
              <a:t> Dynamic from toughened float glass:</a:t>
            </a:r>
          </a:p>
          <a:p>
            <a:pPr lvl="1"/>
            <a:r>
              <a:rPr lang="en-GB" dirty="0"/>
              <a:t>9,2 mm laminated: 1638 x 2850 mm</a:t>
            </a:r>
          </a:p>
          <a:p>
            <a:pPr lvl="1"/>
            <a:r>
              <a:rPr lang="en-GB" dirty="0"/>
              <a:t>11,2 mm laminated: 1638 x 3000 mm</a:t>
            </a:r>
          </a:p>
          <a:p>
            <a:pPr lvl="1"/>
            <a:r>
              <a:rPr lang="en-GB" dirty="0"/>
              <a:t>13,2 mm laminated:  1638 x 4000 mm</a:t>
            </a:r>
          </a:p>
          <a:p>
            <a:pPr lvl="1"/>
            <a:r>
              <a:rPr lang="en-GB" dirty="0"/>
              <a:t>17,2 mm laminated: 1638 x 4000 mm</a:t>
            </a:r>
          </a:p>
          <a:p>
            <a:pPr lvl="1"/>
            <a:endParaRPr lang="en-GB" dirty="0"/>
          </a:p>
          <a:p>
            <a:r>
              <a:rPr lang="en-GB" dirty="0"/>
              <a:t>Pilkington </a:t>
            </a:r>
            <a:r>
              <a:rPr lang="en-GB" b="1" dirty="0"/>
              <a:t>Suncool™</a:t>
            </a:r>
            <a:r>
              <a:rPr lang="en-GB" dirty="0"/>
              <a:t> Dynamic from heat-strengthened float glass:</a:t>
            </a:r>
          </a:p>
          <a:p>
            <a:pPr lvl="1"/>
            <a:r>
              <a:rPr lang="en-GB" dirty="0"/>
              <a:t>9,2 mm laminated: 1638 x 2500 mm</a:t>
            </a:r>
          </a:p>
          <a:p>
            <a:pPr lvl="1"/>
            <a:r>
              <a:rPr lang="en-GB" dirty="0"/>
              <a:t>11,2 mm laminated: 1638 x 3000 mm</a:t>
            </a:r>
          </a:p>
          <a:p>
            <a:pPr lvl="1"/>
            <a:r>
              <a:rPr lang="en-GB" dirty="0"/>
              <a:t>13,2 mm laminated:  1638 x 4000 mm</a:t>
            </a:r>
          </a:p>
          <a:p>
            <a:pPr lvl="1"/>
            <a:r>
              <a:rPr lang="en-GB" dirty="0"/>
              <a:t>17,2 mm laminated: 1638 x 4000 mm</a:t>
            </a:r>
          </a:p>
          <a:p>
            <a:pPr lvl="1"/>
            <a:endParaRPr lang="en-GB" dirty="0"/>
          </a:p>
          <a:p>
            <a:r>
              <a:rPr lang="en-GB" dirty="0"/>
              <a:t>Weight limit:</a:t>
            </a:r>
          </a:p>
          <a:p>
            <a:pPr lvl="1"/>
            <a:r>
              <a:rPr lang="en-GB" dirty="0"/>
              <a:t>Max. 250 kg per mono glass</a:t>
            </a:r>
          </a:p>
          <a:p>
            <a:pPr lvl="1"/>
            <a:r>
              <a:rPr lang="en-GB" dirty="0"/>
              <a:t>Max. 500 kg per laminated glass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3F1D1-638E-4156-A979-2E0EB7C52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39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1865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D20CD6C-4066-4090-808B-A3C143253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10485"/>
            <a:ext cx="7657148" cy="1895476"/>
          </a:xfrm>
        </p:spPr>
        <p:txBody>
          <a:bodyPr>
            <a:normAutofit/>
          </a:bodyPr>
          <a:lstStyle/>
          <a:p>
            <a:pPr algn="ctr"/>
            <a:r>
              <a:rPr lang="de-AT" dirty="0"/>
              <a:t>Pilkington </a:t>
            </a:r>
            <a:r>
              <a:rPr lang="de-AT" b="1" dirty="0"/>
              <a:t>MirroView™</a:t>
            </a:r>
            <a:endParaRPr lang="de-A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C74A3-D41E-4965-A4A7-616F0354B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5926CE6-8B93-4FDE-87F9-EDB65774B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3440" y="2024549"/>
            <a:ext cx="7657148" cy="1500187"/>
          </a:xfrm>
        </p:spPr>
        <p:txBody>
          <a:bodyPr>
            <a:normAutofit/>
          </a:bodyPr>
          <a:lstStyle/>
          <a:p>
            <a:pPr algn="ctr"/>
            <a:r>
              <a:rPr lang="en-GB" sz="2700" dirty="0"/>
              <a:t>Transparent mirror for digital applications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9E67138-AB3D-452C-8F96-16B4175CFD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913" y="2565932"/>
            <a:ext cx="5898202" cy="375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844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DF56653-8A75-4EB3-8B35-C1B1FCB17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Pilkington </a:t>
            </a:r>
            <a:r>
              <a:rPr lang="en-GB" b="1" dirty="0"/>
              <a:t>Mirropane™</a:t>
            </a:r>
            <a:r>
              <a:rPr lang="en-GB" dirty="0"/>
              <a:t> Chrome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121F91-2B57-4621-BDCC-C98D66F3AD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Esthetic. Safe. Durable.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060D6-19FA-4811-BE99-CA7FC57A5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40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300530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4753D05-5831-41B9-A490-E36064F0E47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7A40C77-CAB8-440D-B769-0117355EB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Pilkington </a:t>
            </a:r>
            <a:r>
              <a:rPr lang="en-GB" b="1" dirty="0"/>
              <a:t>Mirropane™</a:t>
            </a:r>
            <a:r>
              <a:rPr lang="en-GB" dirty="0"/>
              <a:t> Chrome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AD2DF-BF3C-4E82-92E7-5E6DE3445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41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762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554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E854B1-3835-4164-B287-E001D5BD04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6606" y="3065780"/>
            <a:ext cx="3450788" cy="30911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6189DD-C801-4A79-9103-8F57E102B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Pilkington </a:t>
            </a:r>
            <a:r>
              <a:rPr lang="de-AT" b="1" dirty="0"/>
              <a:t>MirroView™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1B084-0A01-4DBB-8658-4472AB78B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Product description:</a:t>
            </a:r>
          </a:p>
          <a:p>
            <a:pPr lvl="1"/>
            <a:r>
              <a:rPr lang="en-GB" sz="2000" dirty="0"/>
              <a:t>Pyrolytic, highly-reflective mirror coating</a:t>
            </a:r>
          </a:p>
          <a:p>
            <a:pPr lvl="1"/>
            <a:r>
              <a:rPr lang="en-GB" sz="2000" dirty="0"/>
              <a:t>Electrically not conductive (compatible w/ PCAP touch)</a:t>
            </a:r>
          </a:p>
          <a:p>
            <a:pPr lvl="1"/>
            <a:r>
              <a:rPr lang="en-GB" sz="2000" dirty="0"/>
              <a:t>Application as a mirror with hidden display</a:t>
            </a:r>
          </a:p>
          <a:p>
            <a:pPr lvl="1"/>
            <a:r>
              <a:rPr lang="en-GB" sz="2000" dirty="0"/>
              <a:t>Suitable for commercial and private use</a:t>
            </a:r>
          </a:p>
          <a:p>
            <a:r>
              <a:rPr lang="en-GB" sz="2400" dirty="0"/>
              <a:t>Function:</a:t>
            </a:r>
            <a:endParaRPr lang="en-GB" sz="2000" dirty="0"/>
          </a:p>
          <a:p>
            <a:pPr marL="457200" lvl="1" indent="0">
              <a:buNone/>
            </a:pPr>
            <a:r>
              <a:rPr lang="en-GB" sz="2000" dirty="0"/>
              <a:t>		          OFF	         ON</a:t>
            </a:r>
          </a:p>
          <a:p>
            <a:pPr lvl="1"/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8EC2A-75AF-428B-8B7A-DB26B5F9F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6451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189DD-C801-4A79-9103-8F57E102B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Pilkington </a:t>
            </a:r>
            <a:r>
              <a:rPr lang="de-AT" b="1" dirty="0"/>
              <a:t>MirroView™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1B084-0A01-4DBB-8658-4472AB78B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Product family consisting of:</a:t>
            </a:r>
          </a:p>
          <a:p>
            <a:pPr lvl="1"/>
            <a:r>
              <a:rPr lang="en-GB" dirty="0"/>
              <a:t>Pilkington </a:t>
            </a:r>
            <a:r>
              <a:rPr lang="en-GB" b="1" dirty="0"/>
              <a:t>MirroView™</a:t>
            </a:r>
          </a:p>
          <a:p>
            <a:pPr lvl="1"/>
            <a:r>
              <a:rPr lang="en-GB" dirty="0"/>
              <a:t>Pilkington </a:t>
            </a:r>
            <a:r>
              <a:rPr lang="en-GB" b="1" dirty="0"/>
              <a:t>MirroView™</a:t>
            </a:r>
            <a:r>
              <a:rPr lang="en-GB" dirty="0"/>
              <a:t> 50/50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Technical data: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8EC2A-75AF-428B-8B7A-DB26B5F9F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312CCCD-EA18-453D-9F8B-4CB43E92D7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404322"/>
              </p:ext>
            </p:extLst>
          </p:nvPr>
        </p:nvGraphicFramePr>
        <p:xfrm>
          <a:off x="807720" y="3360238"/>
          <a:ext cx="7552800" cy="1779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0000">
                  <a:extLst>
                    <a:ext uri="{9D8B030D-6E8A-4147-A177-3AD203B41FA5}">
                      <a16:colId xmlns:a16="http://schemas.microsoft.com/office/drawing/2014/main" val="2506161494"/>
                    </a:ext>
                  </a:extLst>
                </a:gridCol>
                <a:gridCol w="930882">
                  <a:extLst>
                    <a:ext uri="{9D8B030D-6E8A-4147-A177-3AD203B41FA5}">
                      <a16:colId xmlns:a16="http://schemas.microsoft.com/office/drawing/2014/main" val="1066990190"/>
                    </a:ext>
                  </a:extLst>
                </a:gridCol>
                <a:gridCol w="782718">
                  <a:extLst>
                    <a:ext uri="{9D8B030D-6E8A-4147-A177-3AD203B41FA5}">
                      <a16:colId xmlns:a16="http://schemas.microsoft.com/office/drawing/2014/main" val="2851169610"/>
                    </a:ext>
                  </a:extLst>
                </a:gridCol>
                <a:gridCol w="1256400">
                  <a:extLst>
                    <a:ext uri="{9D8B030D-6E8A-4147-A177-3AD203B41FA5}">
                      <a16:colId xmlns:a16="http://schemas.microsoft.com/office/drawing/2014/main" val="4087711372"/>
                    </a:ext>
                  </a:extLst>
                </a:gridCol>
                <a:gridCol w="1256400">
                  <a:extLst>
                    <a:ext uri="{9D8B030D-6E8A-4147-A177-3AD203B41FA5}">
                      <a16:colId xmlns:a16="http://schemas.microsoft.com/office/drawing/2014/main" val="1428475722"/>
                    </a:ext>
                  </a:extLst>
                </a:gridCol>
                <a:gridCol w="1256400">
                  <a:extLst>
                    <a:ext uri="{9D8B030D-6E8A-4147-A177-3AD203B41FA5}">
                      <a16:colId xmlns:a16="http://schemas.microsoft.com/office/drawing/2014/main" val="2644807156"/>
                    </a:ext>
                  </a:extLst>
                </a:gridCol>
              </a:tblGrid>
              <a:tr h="722014"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Product</a:t>
                      </a:r>
                    </a:p>
                  </a:txBody>
                  <a:tcPr>
                    <a:solidFill>
                      <a:srgbClr val="7A87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Thickness (mm)</a:t>
                      </a:r>
                    </a:p>
                  </a:txBody>
                  <a:tcPr>
                    <a:solidFill>
                      <a:srgbClr val="7A87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Subs-trate</a:t>
                      </a:r>
                    </a:p>
                  </a:txBody>
                  <a:tcPr>
                    <a:solidFill>
                      <a:srgbClr val="7A87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Light trans-mission (%)</a:t>
                      </a:r>
                    </a:p>
                  </a:txBody>
                  <a:tcPr>
                    <a:solidFill>
                      <a:srgbClr val="7A87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Reflexion coating side (%)</a:t>
                      </a:r>
                    </a:p>
                  </a:txBody>
                  <a:tcPr>
                    <a:solidFill>
                      <a:srgbClr val="7A87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Reflexion glass side (%)</a:t>
                      </a:r>
                    </a:p>
                  </a:txBody>
                  <a:tcPr>
                    <a:solidFill>
                      <a:srgbClr val="7A87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130925"/>
                  </a:ext>
                </a:extLst>
              </a:tr>
              <a:tr h="352800">
                <a:tc rowSpan="2">
                  <a:txBody>
                    <a:bodyPr/>
                    <a:lstStyle/>
                    <a:p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Pilkington </a:t>
                      </a:r>
                      <a:r>
                        <a:rPr lang="en-GB" sz="1100" b="1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MirroView™</a:t>
                      </a:r>
                    </a:p>
                  </a:txBody>
                  <a:tcPr>
                    <a:solidFill>
                      <a:srgbClr val="EEDE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>
                    <a:solidFill>
                      <a:srgbClr val="EEDE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Clear</a:t>
                      </a:r>
                    </a:p>
                  </a:txBody>
                  <a:tcPr>
                    <a:solidFill>
                      <a:srgbClr val="EEDE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</a:t>
                      </a:r>
                    </a:p>
                  </a:txBody>
                  <a:tcPr>
                    <a:solidFill>
                      <a:srgbClr val="EEDE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65</a:t>
                      </a:r>
                    </a:p>
                  </a:txBody>
                  <a:tcPr>
                    <a:solidFill>
                      <a:srgbClr val="EEDE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</a:t>
                      </a:r>
                    </a:p>
                  </a:txBody>
                  <a:tcPr>
                    <a:solidFill>
                      <a:srgbClr val="EEDE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0865025"/>
                  </a:ext>
                </a:extLst>
              </a:tr>
              <a:tr h="352800">
                <a:tc vMerge="1">
                  <a:txBody>
                    <a:bodyPr/>
                    <a:lstStyle/>
                    <a:p>
                      <a:endParaRPr lang="de-A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</a:p>
                  </a:txBody>
                  <a:tcPr>
                    <a:solidFill>
                      <a:srgbClr val="EEDE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Clear</a:t>
                      </a:r>
                    </a:p>
                  </a:txBody>
                  <a:tcPr>
                    <a:solidFill>
                      <a:srgbClr val="EEDE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</a:t>
                      </a:r>
                    </a:p>
                  </a:txBody>
                  <a:tcPr>
                    <a:solidFill>
                      <a:srgbClr val="EEDE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65</a:t>
                      </a:r>
                    </a:p>
                  </a:txBody>
                  <a:tcPr>
                    <a:solidFill>
                      <a:srgbClr val="EEDE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59</a:t>
                      </a:r>
                    </a:p>
                  </a:txBody>
                  <a:tcPr>
                    <a:solidFill>
                      <a:srgbClr val="EEDE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002248"/>
                  </a:ext>
                </a:extLst>
              </a:tr>
              <a:tr h="3523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GB" sz="1100" kern="1200" noProof="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Pilkington </a:t>
                      </a:r>
                      <a:r>
                        <a:rPr kumimoji="1" lang="en-GB" sz="1100" b="1" kern="1200" noProof="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MirroView™</a:t>
                      </a:r>
                      <a:r>
                        <a:rPr kumimoji="1" lang="en-GB" sz="1100" kern="1200" noProof="0" dirty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50/50</a:t>
                      </a:r>
                    </a:p>
                  </a:txBody>
                  <a:tcPr>
                    <a:solidFill>
                      <a:srgbClr val="EEDE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</a:p>
                  </a:txBody>
                  <a:tcPr>
                    <a:solidFill>
                      <a:srgbClr val="EEDE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Clear</a:t>
                      </a:r>
                    </a:p>
                  </a:txBody>
                  <a:tcPr>
                    <a:solidFill>
                      <a:srgbClr val="EEDE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35</a:t>
                      </a:r>
                    </a:p>
                  </a:txBody>
                  <a:tcPr>
                    <a:solidFill>
                      <a:srgbClr val="EEDE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53</a:t>
                      </a:r>
                    </a:p>
                  </a:txBody>
                  <a:tcPr>
                    <a:solidFill>
                      <a:srgbClr val="EEDE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noProof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48</a:t>
                      </a:r>
                    </a:p>
                  </a:txBody>
                  <a:tcPr>
                    <a:solidFill>
                      <a:srgbClr val="EEDE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540781"/>
                  </a:ext>
                </a:extLst>
              </a:tr>
            </a:tbl>
          </a:graphicData>
        </a:graphic>
      </p:graphicFrame>
      <p:sp>
        <p:nvSpPr>
          <p:cNvPr id="8" name="Rectangle 3">
            <a:extLst>
              <a:ext uri="{FF2B5EF4-FFF2-40B4-BE49-F238E27FC236}">
                <a16:creationId xmlns:a16="http://schemas.microsoft.com/office/drawing/2014/main" id="{56D7DE8A-9913-4548-920A-96F0EB95C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5897375"/>
            <a:ext cx="8858250" cy="380809"/>
          </a:xfrm>
          <a:prstGeom prst="rect">
            <a:avLst/>
          </a:prstGeom>
          <a:solidFill>
            <a:srgbClr val="75566B">
              <a:alpha val="77647"/>
            </a:srgbClr>
          </a:solidFill>
          <a:ln>
            <a:solidFill>
              <a:srgbClr val="75566B"/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812810" eaLnBrk="0" hangingPunct="0">
              <a:defRPr/>
            </a:pPr>
            <a:r>
              <a:rPr lang="en-GB" sz="1422" kern="0" dirty="0">
                <a:solidFill>
                  <a:srgbClr val="FFFFFF"/>
                </a:solidFill>
                <a:latin typeface="Tahoma"/>
              </a:rPr>
              <a:t>We recommend Pilkington </a:t>
            </a:r>
            <a:r>
              <a:rPr lang="en-GB" sz="1422" b="1" kern="0" dirty="0">
                <a:solidFill>
                  <a:srgbClr val="FFFFFF"/>
                </a:solidFill>
                <a:latin typeface="Tahoma"/>
              </a:rPr>
              <a:t>MirroView™ </a:t>
            </a:r>
            <a:r>
              <a:rPr lang="en-GB" sz="1422" kern="0" dirty="0">
                <a:solidFill>
                  <a:srgbClr val="FFFFFF"/>
                </a:solidFill>
                <a:latin typeface="Tahoma"/>
              </a:rPr>
              <a:t>to our customers!</a:t>
            </a:r>
          </a:p>
        </p:txBody>
      </p:sp>
    </p:spTree>
    <p:extLst>
      <p:ext uri="{BB962C8B-B14F-4D97-AF65-F5344CB8AC3E}">
        <p14:creationId xmlns:p14="http://schemas.microsoft.com/office/powerpoint/2010/main" val="422852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57CE9-0F27-4CDF-9D0F-CD34E92E7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Applications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AFF28-8A33-4D5E-97E2-A1B096B4C3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9461E568-A27E-4C3A-B1BC-55B632A040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6003382"/>
              </p:ext>
            </p:extLst>
          </p:nvPr>
        </p:nvGraphicFramePr>
        <p:xfrm>
          <a:off x="807720" y="792799"/>
          <a:ext cx="7707630" cy="5280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511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CF435F7-0F16-40D6-AC4D-FF8253B7E6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493D9F2-7B25-4F2E-9F00-0986AA2B9A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98B0612-26A6-4B74-AAD5-68A146935A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ECC3921-44AF-48BB-987F-98C2CCD589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82A012B-C711-43A5-82FD-464F9000DD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502C67B-0A25-44F9-BCDF-9840731851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7DB7A23-630B-479D-9944-72BF92A5C3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70F5FCE-CB01-4BE6-8957-F3F8EEB92F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8520D0-9D7C-471D-9332-6A8AF42E79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7424801-8BDA-4DE5-99C6-531A2BA5D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99D706C-0934-49D8-B124-674E70217A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F001E22-0301-4639-9162-E75F8F2436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57CE9-0F27-4CDF-9D0F-CD34E92E7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Hotels and reception areas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AFF28-8A33-4D5E-97E2-A1B096B4C3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2A7ED9-B607-43FD-9D9D-2BF4E63E4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1398026"/>
            <a:ext cx="780288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57CE9-0F27-4CDF-9D0F-CD34E92E7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400" dirty="0"/>
              <a:t>Retail and changing rooms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AFF28-8A33-4D5E-97E2-A1B096B4C3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921AB9-5F11-43C5-B957-02FF2E1FCA22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61513B-EA60-40F0-84DD-73051AB97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53" y="970592"/>
            <a:ext cx="6988493" cy="524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le and Text">
  <a:themeElements>
    <a:clrScheme name="NSG Group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DE0"/>
      </a:accent1>
      <a:accent2>
        <a:srgbClr val="3D8E33"/>
      </a:accent2>
      <a:accent3>
        <a:srgbClr val="009EA0"/>
      </a:accent3>
      <a:accent4>
        <a:srgbClr val="D6CE49"/>
      </a:accent4>
      <a:accent5>
        <a:srgbClr val="7FBA00"/>
      </a:accent5>
      <a:accent6>
        <a:srgbClr val="827F77"/>
      </a:accent6>
      <a:hlink>
        <a:srgbClr val="827F77"/>
      </a:hlink>
      <a:folHlink>
        <a:srgbClr val="009DE0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itle and Text">
  <a:themeElements>
    <a:clrScheme name="NSG Group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DE0"/>
      </a:accent1>
      <a:accent2>
        <a:srgbClr val="3D8E33"/>
      </a:accent2>
      <a:accent3>
        <a:srgbClr val="009EA0"/>
      </a:accent3>
      <a:accent4>
        <a:srgbClr val="D6CE49"/>
      </a:accent4>
      <a:accent5>
        <a:srgbClr val="7FBA00"/>
      </a:accent5>
      <a:accent6>
        <a:srgbClr val="827F77"/>
      </a:accent6>
      <a:hlink>
        <a:srgbClr val="827F77"/>
      </a:hlink>
      <a:folHlink>
        <a:srgbClr val="009DE0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F490F54DA1BE44BF53CF3086E6EE4A" ma:contentTypeVersion="15" ma:contentTypeDescription="Create a new document." ma:contentTypeScope="" ma:versionID="9295d4bbcb7efc4a715adcb13c94be32">
  <xsd:schema xmlns:xsd="http://www.w3.org/2001/XMLSchema" xmlns:xs="http://www.w3.org/2001/XMLSchema" xmlns:p="http://schemas.microsoft.com/office/2006/metadata/properties" xmlns:ns1="http://schemas.microsoft.com/sharepoint/v3" xmlns:ns2="f9012d67-404f-4110-adf2-371a80a60da3" xmlns:ns3="1062c9d4-b546-46e9-90e8-83ce49b81762" targetNamespace="http://schemas.microsoft.com/office/2006/metadata/properties" ma:root="true" ma:fieldsID="70160f481c16fa75af332c306ed20ddc" ns1:_="" ns2:_="" ns3:_="">
    <xsd:import namespace="http://schemas.microsoft.com/sharepoint/v3"/>
    <xsd:import namespace="f9012d67-404f-4110-adf2-371a80a60da3"/>
    <xsd:import namespace="1062c9d4-b546-46e9-90e8-83ce49b81762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  <xsd:element ref="ns3:Kategorie" minOccurs="0"/>
                <xsd:element ref="ns3:Jahr" minOccurs="0"/>
                <xsd:element ref="ns3:Monat" minOccurs="0"/>
                <xsd:element ref="ns3:Datum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012d67-404f-4110-adf2-371a80a60da3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62c9d4-b546-46e9-90e8-83ce49b81762" elementFormDefault="qualified">
    <xsd:import namespace="http://schemas.microsoft.com/office/2006/documentManagement/types"/>
    <xsd:import namespace="http://schemas.microsoft.com/office/infopath/2007/PartnerControls"/>
    <xsd:element name="Kategorie" ma:index="13" nillable="true" ma:displayName="Kategorie" ma:format="Dropdown" ma:internalName="Kategorie">
      <xsd:simpleType>
        <xsd:restriction base="dms:Choice">
          <xsd:enumeration value="Architectural Glass"/>
          <xsd:enumeration value="Datenschutz"/>
          <xsd:enumeration value="Finance"/>
          <xsd:enumeration value="Informationssysteme"/>
          <xsd:enumeration value="Interne Mitteilungen"/>
          <xsd:enumeration value="Kommunikation"/>
          <xsd:enumeration value="Managementsysteme"/>
          <xsd:enumeration value="Personal"/>
          <xsd:enumeration value="Personalhandbuch"/>
          <xsd:enumeration value="Schwarzes Brett"/>
        </xsd:restriction>
      </xsd:simpleType>
    </xsd:element>
    <xsd:element name="Jahr" ma:index="14" nillable="true" ma:displayName="Jahr" ma:format="Dropdown" ma:internalName="Jahr">
      <xsd:simpleType>
        <xsd:restriction base="dms:Choice">
          <xsd:enumeration value="2014"/>
          <xsd:enumeration value="2015"/>
          <xsd:enumeration value="2016"/>
          <xsd:enumeration value="2017"/>
          <xsd:enumeration value="2018"/>
          <xsd:enumeration value="2019"/>
          <xsd:enumeration value="2020"/>
          <xsd:enumeration value="2021"/>
          <xsd:enumeration value="2022"/>
          <xsd:enumeration value="2023"/>
          <xsd:enumeration value="2024"/>
          <xsd:enumeration value="2025"/>
        </xsd:restriction>
      </xsd:simpleType>
    </xsd:element>
    <xsd:element name="Monat" ma:index="15" nillable="true" ma:displayName="Monat" ma:format="Dropdown" ma:internalName="Monat">
      <xsd:simpleType>
        <xsd:restriction base="dms:Choice">
          <xsd:enumeration value="Januar"/>
          <xsd:enumeration value="Februar"/>
          <xsd:enumeration value="März"/>
          <xsd:enumeration value="April"/>
          <xsd:enumeration value="Mai"/>
          <xsd:enumeration value="Juni"/>
          <xsd:enumeration value="Juli"/>
          <xsd:enumeration value="August"/>
          <xsd:enumeration value="September"/>
          <xsd:enumeration value="Oktober"/>
          <xsd:enumeration value="November"/>
          <xsd:enumeration value="Dezember"/>
        </xsd:restriction>
      </xsd:simpleType>
    </xsd:element>
    <xsd:element name="Datum" ma:index="16" nillable="true" ma:displayName="Tag" ma:format="Dropdown" ma:internalName="Datum">
      <xsd:simpleType>
        <xsd:restriction base="dms:Choice">
          <xsd:enumeration value="01"/>
          <xsd:enumeration value="02"/>
          <xsd:enumeration value="03"/>
          <xsd:enumeration value="04"/>
          <xsd:enumeration value="05"/>
          <xsd:enumeration value="06"/>
          <xsd:enumeration value="07"/>
          <xsd:enumeration value="08"/>
          <xsd:enumeration value="09"/>
          <xsd:enumeration value="10"/>
          <xsd:enumeration value="11"/>
          <xsd:enumeration value="12"/>
          <xsd:enumeration value="13"/>
          <xsd:enumeration value="14"/>
          <xsd:enumeration value="15"/>
          <xsd:enumeration value="16"/>
          <xsd:enumeration value="17"/>
          <xsd:enumeration value="18"/>
          <xsd:enumeration value="19"/>
          <xsd:enumeration value="20"/>
          <xsd:enumeration value="21"/>
          <xsd:enumeration value="22"/>
          <xsd:enumeration value="23"/>
          <xsd:enumeration value="24"/>
          <xsd:enumeration value="25"/>
          <xsd:enumeration value="26"/>
          <xsd:enumeration value="27"/>
          <xsd:enumeration value="28"/>
          <xsd:enumeration value="29"/>
          <xsd:enumeration value="30"/>
          <xsd:enumeration value="31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f9012d67-404f-4110-adf2-371a80a60da3">SNUZNWUWDQ3V-78-1880</_dlc_DocId>
    <_dlc_DocIdUrl xmlns="f9012d67-404f-4110-adf2-371a80a60da3">
      <Url>http://inside.mynsg.net/local/DE/_layouts/DocIdRedir.aspx?ID=SNUZNWUWDQ3V-78-1880</Url>
      <Description>SNUZNWUWDQ3V-78-1880</Description>
    </_dlc_DocIdUrl>
    <Datum xmlns="1062c9d4-b546-46e9-90e8-83ce49b81762" xsi:nil="true"/>
    <Kategorie xmlns="1062c9d4-b546-46e9-90e8-83ce49b81762" xsi:nil="true"/>
    <Monat xmlns="1062c9d4-b546-46e9-90e8-83ce49b81762" xsi:nil="true"/>
    <Jahr xmlns="1062c9d4-b546-46e9-90e8-83ce49b81762" xsi:nil="true"/>
  </documentManagement>
</p:properties>
</file>

<file path=customXml/item3.xml><?xml version="1.0" encoding="utf-8"?>
<?mso-contentType ?>
<SharedContentType xmlns="Microsoft.SharePoint.Taxonomy.ContentTypeSync" SourceId="1fbfcef1-2cd9-47d8-a2ea-ebdab5b697ae" ContentTypeId="0x0101" PreviousValue="false"/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E89FF9-ED2A-4689-9FFC-D712EC7165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9012d67-404f-4110-adf2-371a80a60da3"/>
    <ds:schemaRef ds:uri="1062c9d4-b546-46e9-90e8-83ce49b817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B5F4257-ACD4-4E32-A68F-5EE560151CF2}">
  <ds:schemaRefs>
    <ds:schemaRef ds:uri="http://schemas.openxmlformats.org/package/2006/metadata/core-properties"/>
    <ds:schemaRef ds:uri="http://purl.org/dc/terms/"/>
    <ds:schemaRef ds:uri="f9012d67-404f-4110-adf2-371a80a60da3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sharepoint/v3"/>
    <ds:schemaRef ds:uri="http://schemas.microsoft.com/office/infopath/2007/PartnerControls"/>
    <ds:schemaRef ds:uri="1062c9d4-b546-46e9-90e8-83ce49b8176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91D573B-DD91-49A3-A561-C1D02D5766C0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C304DA19-3AA8-4481-84A1-E9EB7FF2C8B5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F2EF7C0E-E328-4FAD-8FEC-8BC6FD60E86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1194</Words>
  <Application>Microsoft Office PowerPoint</Application>
  <PresentationFormat>Skjermfremvisning (4:3)</PresentationFormat>
  <Paragraphs>366</Paragraphs>
  <Slides>42</Slides>
  <Notes>0</Notes>
  <HiddenSlides>0</HiddenSlides>
  <MMClips>2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42</vt:i4>
      </vt:variant>
    </vt:vector>
  </HeadingPairs>
  <TitlesOfParts>
    <vt:vector size="48" baseType="lpstr">
      <vt:lpstr>Meiryo UI</vt:lpstr>
      <vt:lpstr>Arial</vt:lpstr>
      <vt:lpstr>Calibri</vt:lpstr>
      <vt:lpstr>Tahoma</vt:lpstr>
      <vt:lpstr>Title and Text</vt:lpstr>
      <vt:lpstr>1_Title and Text</vt:lpstr>
      <vt:lpstr>PowerPoint-presentasjon</vt:lpstr>
      <vt:lpstr>Pilkington Austria</vt:lpstr>
      <vt:lpstr>Short introduction</vt:lpstr>
      <vt:lpstr>Pilkington MirroView™</vt:lpstr>
      <vt:lpstr>Pilkington MirroView™</vt:lpstr>
      <vt:lpstr>Pilkington MirroView™</vt:lpstr>
      <vt:lpstr>Applications</vt:lpstr>
      <vt:lpstr>Hotels and reception areas</vt:lpstr>
      <vt:lpstr>Retail and changing rooms</vt:lpstr>
      <vt:lpstr>Banks</vt:lpstr>
      <vt:lpstr>Gastronomy</vt:lpstr>
      <vt:lpstr>Fitness studios</vt:lpstr>
      <vt:lpstr>Bathrooms</vt:lpstr>
      <vt:lpstr>Pilkington MirroView™ Smart</vt:lpstr>
      <vt:lpstr>Pilkington MirroView™ Smart</vt:lpstr>
      <vt:lpstr>Customizations and services</vt:lpstr>
      <vt:lpstr>Pilkington MirroView™ Smart</vt:lpstr>
      <vt:lpstr>SmartFeedback Demo</vt:lpstr>
      <vt:lpstr>Pilkington ViewControl™</vt:lpstr>
      <vt:lpstr>Pilkington ViewControl™</vt:lpstr>
      <vt:lpstr>Function principle and film structure</vt:lpstr>
      <vt:lpstr>Technical data</vt:lpstr>
      <vt:lpstr>Busbar alignment</vt:lpstr>
      <vt:lpstr>Applications</vt:lpstr>
      <vt:lpstr>Demo</vt:lpstr>
      <vt:lpstr>Pilkington DesignPrint</vt:lpstr>
      <vt:lpstr>Construction of print heads</vt:lpstr>
      <vt:lpstr>Colour system</vt:lpstr>
      <vt:lpstr>Digital printer – drop sizes</vt:lpstr>
      <vt:lpstr>Technical data</vt:lpstr>
      <vt:lpstr>Pilkington Suncool™ Dynamic</vt:lpstr>
      <vt:lpstr>Pilkington Suncool™ Dynamic</vt:lpstr>
      <vt:lpstr>Pilkington Suncool™ Dynamic</vt:lpstr>
      <vt:lpstr>What is Pilkington Suncool™ Dynamic?</vt:lpstr>
      <vt:lpstr>Basic idea</vt:lpstr>
      <vt:lpstr>Technical data</vt:lpstr>
      <vt:lpstr>Advantages</vt:lpstr>
      <vt:lpstr>Combination possibilities</vt:lpstr>
      <vt:lpstr>Availability</vt:lpstr>
      <vt:lpstr>Pilkington Mirropane™ Chrome</vt:lpstr>
      <vt:lpstr>Pilkington Mirropane™ Chrome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Ken Hirata</dc:creator>
  <cp:lastModifiedBy>Braastad, Anne-Charlotte</cp:lastModifiedBy>
  <cp:revision>95</cp:revision>
  <dcterms:created xsi:type="dcterms:W3CDTF">2019-06-25T07:36:34Z</dcterms:created>
  <dcterms:modified xsi:type="dcterms:W3CDTF">2020-02-05T12:26:15Z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0x0101000DF490F54DA1BE44BF53CF3086E6EE4A</vt:lpwstr>
  </property>
  <property fmtid="{D5CDD505-2E9C-101B-9397-08002B2CF9AE}" pid="3" name="_dlc_DocIdItemGuid">
    <vt:lpwstr>efbca169-8227-40a5-a5a7-e878ca9d59d7</vt:lpwstr>
  </property>
</Properties>
</file>